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79" r:id="rId3"/>
    <p:sldId id="280" r:id="rId4"/>
    <p:sldId id="287" r:id="rId5"/>
    <p:sldId id="281" r:id="rId6"/>
    <p:sldId id="282" r:id="rId7"/>
    <p:sldId id="283" r:id="rId8"/>
    <p:sldId id="284" r:id="rId9"/>
    <p:sldId id="285" r:id="rId10"/>
    <p:sldId id="286" r:id="rId11"/>
    <p:sldId id="288" r:id="rId12"/>
    <p:sldId id="261" r:id="rId13"/>
    <p:sldId id="276" r:id="rId1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FA6"/>
    <a:srgbClr val="8064A2"/>
    <a:srgbClr val="DEE7D1"/>
    <a:srgbClr val="D2E5D5"/>
    <a:srgbClr val="D2E4E2"/>
    <a:srgbClr val="D2D8E2"/>
    <a:srgbClr val="D8D3E0"/>
    <a:srgbClr val="6179A8"/>
    <a:srgbClr val="5CB56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94660"/>
  </p:normalViewPr>
  <p:slideViewPr>
    <p:cSldViewPr>
      <p:cViewPr>
        <p:scale>
          <a:sx n="80" d="100"/>
          <a:sy n="80" d="100"/>
        </p:scale>
        <p:origin x="-54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1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A9D125B-F4B1-4480-8F39-C089CF5CB01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Lifelong Learning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D060C2DE-F003-45A3-AD0A-FE6F7E60AE70}" type="parTrans" cxnId="{E1356815-F21E-4EA4-919B-CA7B72D346B8}">
      <dgm:prSet/>
      <dgm:spPr/>
      <dgm:t>
        <a:bodyPr/>
        <a:lstStyle/>
        <a:p>
          <a:endParaRPr lang="en-US"/>
        </a:p>
      </dgm:t>
    </dgm:pt>
    <dgm:pt modelId="{27592134-5725-4ED1-A789-2743522DB788}" type="sibTrans" cxnId="{E1356815-F21E-4EA4-919B-CA7B72D346B8}">
      <dgm:prSet/>
      <dgm:spPr/>
      <dgm:t>
        <a:bodyPr/>
        <a:lstStyle/>
        <a:p>
          <a:endParaRPr lang="en-US"/>
        </a:p>
      </dgm:t>
    </dgm:pt>
    <dgm:pt modelId="{4689A33E-3092-48D3-8A9F-E77727385597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Learning Spaces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7D92EB67-E1CA-483F-8399-C85753A71D08}" type="parTrans" cxnId="{1EF66598-6CBF-4806-B330-90A3C87F82A6}">
      <dgm:prSet/>
      <dgm:spPr/>
      <dgm:t>
        <a:bodyPr/>
        <a:lstStyle/>
        <a:p>
          <a:endParaRPr lang="en-US"/>
        </a:p>
      </dgm:t>
    </dgm:pt>
    <dgm:pt modelId="{3CBD234E-E23C-4707-89C3-30BAA9EC8B4C}" type="sibTrans" cxnId="{1EF66598-6CBF-4806-B330-90A3C87F82A6}">
      <dgm:prSet/>
      <dgm:spPr/>
      <dgm:t>
        <a:bodyPr/>
        <a:lstStyle/>
        <a:p>
          <a:endParaRPr lang="en-US"/>
        </a:p>
      </dgm:t>
    </dgm:pt>
    <dgm:pt modelId="{C5972789-391A-487E-816D-B4392FD6A47F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2</a:t>
          </a:r>
          <a:endParaRPr lang="en-US" dirty="0">
            <a:latin typeface="Century Gothic" pitchFamily="34" charset="0"/>
          </a:endParaRPr>
        </a:p>
      </dgm:t>
    </dgm:pt>
    <dgm:pt modelId="{6E44D993-447A-47D7-B4A1-502F9AA33BC3}" type="parTrans" cxnId="{54A13696-CD60-4535-AC73-0E087E65CDC5}">
      <dgm:prSet/>
      <dgm:spPr/>
      <dgm:t>
        <a:bodyPr/>
        <a:lstStyle/>
        <a:p>
          <a:endParaRPr lang="en-US"/>
        </a:p>
      </dgm:t>
    </dgm:pt>
    <dgm:pt modelId="{1ABB51B0-BEED-4883-91A9-19A1843E9CBA}" type="sibTrans" cxnId="{54A13696-CD60-4535-AC73-0E087E65CDC5}">
      <dgm:prSet/>
      <dgm:spPr/>
      <dgm:t>
        <a:bodyPr/>
        <a:lstStyle/>
        <a:p>
          <a:endParaRPr lang="en-US"/>
        </a:p>
      </dgm:t>
    </dgm:pt>
    <dgm:pt modelId="{6CE7753B-834C-49A5-B313-E31EB2CD2209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9BCF5981-15BA-4B97-9204-89BB43828BC6}" type="parTrans" cxnId="{C08DBD26-A1C6-4D99-94EF-FD69180CDB6E}">
      <dgm:prSet/>
      <dgm:spPr/>
      <dgm:t>
        <a:bodyPr/>
        <a:lstStyle/>
        <a:p>
          <a:endParaRPr lang="en-US"/>
        </a:p>
      </dgm:t>
    </dgm:pt>
    <dgm:pt modelId="{2F638112-D6E1-424D-B3BA-592068B3A167}" type="sibTrans" cxnId="{C08DBD26-A1C6-4D99-94EF-FD69180CDB6E}">
      <dgm:prSet/>
      <dgm:spPr/>
      <dgm:t>
        <a:bodyPr/>
        <a:lstStyle/>
        <a:p>
          <a:endParaRPr lang="en-US"/>
        </a:p>
      </dgm:t>
    </dgm:pt>
    <dgm:pt modelId="{6D85C96A-819A-451C-AFB8-F4F788A9F0B0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3</a:t>
          </a:r>
          <a:endParaRPr lang="en-US" dirty="0">
            <a:latin typeface="Century Gothic" pitchFamily="34" charset="0"/>
          </a:endParaRPr>
        </a:p>
      </dgm:t>
    </dgm:pt>
    <dgm:pt modelId="{854E1E62-BC40-458F-84FD-1CC37B967CDD}" type="parTrans" cxnId="{0EAA0728-F989-4FDC-A1DA-E5F328B4B99E}">
      <dgm:prSet/>
      <dgm:spPr/>
      <dgm:t>
        <a:bodyPr/>
        <a:lstStyle/>
        <a:p>
          <a:endParaRPr lang="en-US"/>
        </a:p>
      </dgm:t>
    </dgm:pt>
    <dgm:pt modelId="{4EDD12CA-3D2E-47BD-83B3-0114A56B86BB}" type="sibTrans" cxnId="{0EAA0728-F989-4FDC-A1DA-E5F328B4B99E}">
      <dgm:prSet/>
      <dgm:spPr/>
      <dgm:t>
        <a:bodyPr/>
        <a:lstStyle/>
        <a:p>
          <a:endParaRPr lang="en-US"/>
        </a:p>
      </dgm:t>
    </dgm:pt>
    <dgm:pt modelId="{26767FB6-09CE-4A88-BC71-3ACC9ED2D258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Engagement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1014D9F7-94C2-41FF-9EA6-94C435849901}" type="parTrans" cxnId="{D0712525-F45C-4C28-982C-168C8D67ACB0}">
      <dgm:prSet/>
      <dgm:spPr/>
      <dgm:t>
        <a:bodyPr/>
        <a:lstStyle/>
        <a:p>
          <a:endParaRPr lang="en-US"/>
        </a:p>
      </dgm:t>
    </dgm:pt>
    <dgm:pt modelId="{22A1400F-DED1-40B8-BC88-7E928D79EBD4}" type="sibTrans" cxnId="{D0712525-F45C-4C28-982C-168C8D67ACB0}">
      <dgm:prSet/>
      <dgm:spPr/>
      <dgm:t>
        <a:bodyPr/>
        <a:lstStyle/>
        <a:p>
          <a:endParaRPr lang="en-US"/>
        </a:p>
      </dgm:t>
    </dgm:pt>
    <dgm:pt modelId="{506DE597-6FD1-45B8-A0C8-A9DA6D4A0ABA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4</a:t>
          </a:r>
          <a:endParaRPr lang="en-US" dirty="0">
            <a:latin typeface="Century Gothic" pitchFamily="34" charset="0"/>
          </a:endParaRPr>
        </a:p>
      </dgm:t>
    </dgm:pt>
    <dgm:pt modelId="{88DDE642-BD15-42C8-B568-90CCD3F7AFFD}" type="parTrans" cxnId="{60875513-3B0C-41B3-BB54-54516C05C656}">
      <dgm:prSet/>
      <dgm:spPr/>
      <dgm:t>
        <a:bodyPr/>
        <a:lstStyle/>
        <a:p>
          <a:endParaRPr lang="en-US"/>
        </a:p>
      </dgm:t>
    </dgm:pt>
    <dgm:pt modelId="{91D8378C-04BA-494C-9D79-238D127F53D8}" type="sibTrans" cxnId="{60875513-3B0C-41B3-BB54-54516C05C656}">
      <dgm:prSet/>
      <dgm:spPr/>
      <dgm:t>
        <a:bodyPr/>
        <a:lstStyle/>
        <a:p>
          <a:endParaRPr lang="en-US"/>
        </a:p>
      </dgm:t>
    </dgm:pt>
    <dgm:pt modelId="{2791A13B-CA3D-4700-8C1A-F27F91C8609D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5</a:t>
          </a:r>
          <a:endParaRPr lang="en-US" dirty="0">
            <a:latin typeface="Century Gothic" pitchFamily="34" charset="0"/>
          </a:endParaRPr>
        </a:p>
      </dgm:t>
    </dgm:pt>
    <dgm:pt modelId="{66FB7E73-4328-497D-9C88-0CDFDAF229F0}" type="parTrans" cxnId="{E9B508BA-8755-4FBF-ABCE-95A76E8DA588}">
      <dgm:prSet/>
      <dgm:spPr/>
      <dgm:t>
        <a:bodyPr/>
        <a:lstStyle/>
        <a:p>
          <a:endParaRPr lang="en-US"/>
        </a:p>
      </dgm:t>
    </dgm:pt>
    <dgm:pt modelId="{8E91AB4C-9876-48A9-AE2C-6960F7C59C3D}" type="sibTrans" cxnId="{E9B508BA-8755-4FBF-ABCE-95A76E8DA588}">
      <dgm:prSet/>
      <dgm:spPr/>
      <dgm:t>
        <a:bodyPr/>
        <a:lstStyle/>
        <a:p>
          <a:endParaRPr lang="en-US"/>
        </a:p>
      </dgm:t>
    </dgm:pt>
    <dgm:pt modelId="{3D31D60B-CC53-4885-BAFB-468ACD50050D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Alignment and Improvement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946B8E45-F149-435E-ADA3-42604ED457AA}" type="parTrans" cxnId="{8E855628-E978-4882-B61D-012FF60ADD17}">
      <dgm:prSet/>
      <dgm:spPr/>
      <dgm:t>
        <a:bodyPr/>
        <a:lstStyle/>
        <a:p>
          <a:endParaRPr lang="en-US"/>
        </a:p>
      </dgm:t>
    </dgm:pt>
    <dgm:pt modelId="{049E1917-6C22-4565-8E14-1592C3C97734}" type="sibTrans" cxnId="{8E855628-E978-4882-B61D-012FF60ADD17}">
      <dgm:prSet/>
      <dgm:spPr/>
      <dgm:t>
        <a:bodyPr/>
        <a:lstStyle/>
        <a:p>
          <a:endParaRPr lang="en-US"/>
        </a:p>
      </dgm:t>
    </dgm:pt>
    <dgm:pt modelId="{B386F14F-8288-405D-8366-B780C968765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Communications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DD6F8D3B-0933-4CA0-BFE7-AF73253A339D}" type="parTrans" cxnId="{7D760F9F-F36E-450E-BA14-03E276B825EC}">
      <dgm:prSet/>
      <dgm:spPr/>
      <dgm:t>
        <a:bodyPr/>
        <a:lstStyle/>
        <a:p>
          <a:endParaRPr lang="en-US"/>
        </a:p>
      </dgm:t>
    </dgm:pt>
    <dgm:pt modelId="{70D6667E-EE39-4691-BBC0-B6A7880F6D3E}" type="sibTrans" cxnId="{7D760F9F-F36E-450E-BA14-03E276B825EC}">
      <dgm:prSet/>
      <dgm:spPr/>
      <dgm:t>
        <a:bodyPr/>
        <a:lstStyle/>
        <a:p>
          <a:endParaRPr lang="en-US"/>
        </a:p>
      </dgm:t>
    </dgm:pt>
    <dgm:pt modelId="{C2E50247-9887-4AFF-8698-11BA44DE6B6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Program Evaluation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B94EBD34-BC5B-494C-9AD1-F636E2628920}" type="parTrans" cxnId="{C8D3E2BF-5D4F-4D5E-8BE4-7E9FF32127CF}">
      <dgm:prSet/>
      <dgm:spPr/>
      <dgm:t>
        <a:bodyPr/>
        <a:lstStyle/>
        <a:p>
          <a:endParaRPr lang="en-US"/>
        </a:p>
      </dgm:t>
    </dgm:pt>
    <dgm:pt modelId="{B3027BD3-556B-4935-8195-7A5C30607FCA}" type="sibTrans" cxnId="{C8D3E2BF-5D4F-4D5E-8BE4-7E9FF32127CF}">
      <dgm:prSet/>
      <dgm:spPr/>
      <dgm:t>
        <a:bodyPr/>
        <a:lstStyle/>
        <a:p>
          <a:endParaRPr lang="en-US"/>
        </a:p>
      </dgm:t>
    </dgm:pt>
    <dgm:pt modelId="{67748A73-9C27-41B6-BE10-CCE7D8A49C3E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Technology and Information Systems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F73B5BD6-90DC-49B4-8DDC-B5C3863886B0}" type="parTrans" cxnId="{254EAC84-026D-4851-BB75-7090657A681D}">
      <dgm:prSet/>
      <dgm:spPr/>
      <dgm:t>
        <a:bodyPr/>
        <a:lstStyle/>
        <a:p>
          <a:endParaRPr lang="en-US"/>
        </a:p>
      </dgm:t>
    </dgm:pt>
    <dgm:pt modelId="{91EDB8C7-B92F-40A2-886E-865BE1029203}" type="sibTrans" cxnId="{254EAC84-026D-4851-BB75-7090657A681D}">
      <dgm:prSet/>
      <dgm:spPr/>
      <dgm:t>
        <a:bodyPr/>
        <a:lstStyle/>
        <a:p>
          <a:endParaRPr lang="en-US"/>
        </a:p>
      </dgm:t>
    </dgm:pt>
    <dgm:pt modelId="{BD8F8891-28F7-48AF-8259-D8380302DB6F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Teacher Performance Appraisal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993392B4-35F5-4721-BD60-483E1074E131}" type="parTrans" cxnId="{5A7E6EBD-F9FB-452B-864F-D7CE6E47E1DF}">
      <dgm:prSet/>
      <dgm:spPr/>
    </dgm:pt>
    <dgm:pt modelId="{442F9830-CE1E-4B26-A9EF-2AA7CE5E97E8}" type="sibTrans" cxnId="{5A7E6EBD-F9FB-452B-864F-D7CE6E47E1DF}">
      <dgm:prSet/>
      <dgm:spPr/>
    </dgm:pt>
    <dgm:pt modelId="{7B04E05A-CF63-489C-A11C-D94E236D461D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Recruitment and Retention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2E8D1C13-D243-4BD8-8DC0-A58BEF68CCF0}" type="parTrans" cxnId="{4CFE1AA7-81B1-4BDD-BFA0-F42FCF5927B3}">
      <dgm:prSet/>
      <dgm:spPr/>
    </dgm:pt>
    <dgm:pt modelId="{957B304F-068E-42CC-A8BA-564673338DA7}" type="sibTrans" cxnId="{4CFE1AA7-81B1-4BDD-BFA0-F42FCF5927B3}">
      <dgm:prSet/>
      <dgm:spPr/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1B394-D507-4F0A-9E87-107AC2FA86C8}" type="pres">
      <dgm:prSet presAssocID="{3CD741A8-8206-48EA-AF90-DA9FDCD05646}" presName="sp" presStyleCnt="0"/>
      <dgm:spPr/>
    </dgm:pt>
    <dgm:pt modelId="{CDD833A9-AEA9-4565-BBBE-57EDDC41336E}" type="pres">
      <dgm:prSet presAssocID="{C5972789-391A-487E-816D-B4392FD6A47F}" presName="linNode" presStyleCnt="0"/>
      <dgm:spPr/>
    </dgm:pt>
    <dgm:pt modelId="{624D91EE-B4C6-4B53-994E-C07C43792DDE}" type="pres">
      <dgm:prSet presAssocID="{C5972789-391A-487E-816D-B4392FD6A47F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53D48-E243-467B-BCB4-4C995D7478B8}" type="pres">
      <dgm:prSet presAssocID="{C5972789-391A-487E-816D-B4392FD6A47F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84F75A-E071-4CA9-96BA-7D9A7F620DE5}" type="pres">
      <dgm:prSet presAssocID="{1ABB51B0-BEED-4883-91A9-19A1843E9CBA}" presName="sp" presStyleCnt="0"/>
      <dgm:spPr/>
    </dgm:pt>
    <dgm:pt modelId="{FE28F6F1-A4B5-47DB-847E-DEEEADCD784D}" type="pres">
      <dgm:prSet presAssocID="{6D85C96A-819A-451C-AFB8-F4F788A9F0B0}" presName="linNode" presStyleCnt="0"/>
      <dgm:spPr/>
    </dgm:pt>
    <dgm:pt modelId="{43A047FB-1D36-4BE5-835F-66E06D286AA3}" type="pres">
      <dgm:prSet presAssocID="{6D85C96A-819A-451C-AFB8-F4F788A9F0B0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1ED3A-BF65-49CB-9EA8-C8EB51B3E21F}" type="pres">
      <dgm:prSet presAssocID="{6D85C96A-819A-451C-AFB8-F4F788A9F0B0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B41E2-9733-47F5-8C8F-2DCB4BD96C49}" type="pres">
      <dgm:prSet presAssocID="{4EDD12CA-3D2E-47BD-83B3-0114A56B86BB}" presName="sp" presStyleCnt="0"/>
      <dgm:spPr/>
    </dgm:pt>
    <dgm:pt modelId="{FCC5B991-05C6-4620-B4C0-BDE2AF1BE318}" type="pres">
      <dgm:prSet presAssocID="{506DE597-6FD1-45B8-A0C8-A9DA6D4A0ABA}" presName="linNode" presStyleCnt="0"/>
      <dgm:spPr/>
    </dgm:pt>
    <dgm:pt modelId="{A3138779-C638-470D-80A0-A7652D41DB20}" type="pres">
      <dgm:prSet presAssocID="{506DE597-6FD1-45B8-A0C8-A9DA6D4A0ABA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EA04A3-DF18-4DE2-A09B-EA0B700ACCDB}" type="pres">
      <dgm:prSet presAssocID="{506DE597-6FD1-45B8-A0C8-A9DA6D4A0ABA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7AB6A-F68F-41D6-BA0D-4A01971BC371}" type="pres">
      <dgm:prSet presAssocID="{91D8378C-04BA-494C-9D79-238D127F53D8}" presName="sp" presStyleCnt="0"/>
      <dgm:spPr/>
    </dgm:pt>
    <dgm:pt modelId="{7E6F8696-725F-4C5F-9500-ACCB6B82DAE7}" type="pres">
      <dgm:prSet presAssocID="{2791A13B-CA3D-4700-8C1A-F27F91C8609D}" presName="linNode" presStyleCnt="0"/>
      <dgm:spPr/>
    </dgm:pt>
    <dgm:pt modelId="{FCD69057-A4A2-4CD3-96B3-384291A6D0B8}" type="pres">
      <dgm:prSet presAssocID="{2791A13B-CA3D-4700-8C1A-F27F91C8609D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49058-CAA4-45A5-B16E-5FE2B185AA47}" type="pres">
      <dgm:prSet presAssocID="{2791A13B-CA3D-4700-8C1A-F27F91C8609D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D3E2BF-5D4F-4D5E-8BE4-7E9FF32127CF}" srcId="{2791A13B-CA3D-4700-8C1A-F27F91C8609D}" destId="{C2E50247-9887-4AFF-8698-11BA44DE6B6B}" srcOrd="0" destOrd="0" parTransId="{B94EBD34-BC5B-494C-9AD1-F636E2628920}" sibTransId="{B3027BD3-556B-4935-8195-7A5C30607FCA}"/>
    <dgm:cxn modelId="{0A542716-BDB2-4D14-B17D-FE7E1D0206AB}" type="presOf" srcId="{C5972789-391A-487E-816D-B4392FD6A47F}" destId="{624D91EE-B4C6-4B53-994E-C07C43792DDE}" srcOrd="0" destOrd="0" presId="urn:microsoft.com/office/officeart/2005/8/layout/vList5"/>
    <dgm:cxn modelId="{5A7E6EBD-F9FB-452B-864F-D7CE6E47E1DF}" srcId="{6D85C96A-819A-451C-AFB8-F4F788A9F0B0}" destId="{BD8F8891-28F7-48AF-8259-D8380302DB6F}" srcOrd="1" destOrd="0" parTransId="{993392B4-35F5-4721-BD60-483E1074E131}" sibTransId="{442F9830-CE1E-4B26-A9EF-2AA7CE5E97E8}"/>
    <dgm:cxn modelId="{54A13696-CD60-4535-AC73-0E087E65CDC5}" srcId="{CA8737B4-D615-4F91-993B-807CFA0EE9CF}" destId="{C5972789-391A-487E-816D-B4392FD6A47F}" srcOrd="1" destOrd="0" parTransId="{6E44D993-447A-47D7-B4A1-502F9AA33BC3}" sibTransId="{1ABB51B0-BEED-4883-91A9-19A1843E9CBA}"/>
    <dgm:cxn modelId="{E9B508BA-8755-4FBF-ABCE-95A76E8DA588}" srcId="{CA8737B4-D615-4F91-993B-807CFA0EE9CF}" destId="{2791A13B-CA3D-4700-8C1A-F27F91C8609D}" srcOrd="4" destOrd="0" parTransId="{66FB7E73-4328-497D-9C88-0CDFDAF229F0}" sibTransId="{8E91AB4C-9876-48A9-AE2C-6960F7C59C3D}"/>
    <dgm:cxn modelId="{6A504683-0A15-4710-AECD-BFFE61DFD873}" type="presOf" srcId="{67748A73-9C27-41B6-BE10-CCE7D8A49C3E}" destId="{CE549058-CAA4-45A5-B16E-5FE2B185AA47}" srcOrd="0" destOrd="1" presId="urn:microsoft.com/office/officeart/2005/8/layout/vList5"/>
    <dgm:cxn modelId="{03BA6F6B-4D59-4482-B6C1-2B6C890D61F5}" type="presOf" srcId="{CA8737B4-D615-4F91-993B-807CFA0EE9CF}" destId="{A8668A05-A874-4704-8CCF-4FE5EF0D7330}" srcOrd="0" destOrd="0" presId="urn:microsoft.com/office/officeart/2005/8/layout/vList5"/>
    <dgm:cxn modelId="{254EAC84-026D-4851-BB75-7090657A681D}" srcId="{2791A13B-CA3D-4700-8C1A-F27F91C8609D}" destId="{67748A73-9C27-41B6-BE10-CCE7D8A49C3E}" srcOrd="1" destOrd="0" parTransId="{F73B5BD6-90DC-49B4-8DDC-B5C3863886B0}" sibTransId="{91EDB8C7-B92F-40A2-886E-865BE1029203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60875513-3B0C-41B3-BB54-54516C05C656}" srcId="{CA8737B4-D615-4F91-993B-807CFA0EE9CF}" destId="{506DE597-6FD1-45B8-A0C8-A9DA6D4A0ABA}" srcOrd="3" destOrd="0" parTransId="{88DDE642-BD15-42C8-B568-90CCD3F7AFFD}" sibTransId="{91D8378C-04BA-494C-9D79-238D127F53D8}"/>
    <dgm:cxn modelId="{A60AD7F8-6FDF-445C-895B-33E1660CE972}" type="presOf" srcId="{4689A33E-3092-48D3-8A9F-E77727385597}" destId="{8BC45E04-3743-4554-8306-997CFD9EC1A6}" srcOrd="0" destOrd="1" presId="urn:microsoft.com/office/officeart/2005/8/layout/vList5"/>
    <dgm:cxn modelId="{1EF66598-6CBF-4806-B330-90A3C87F82A6}" srcId="{5533A5A6-AAC1-4DC2-926F-9A96568D1C14}" destId="{4689A33E-3092-48D3-8A9F-E77727385597}" srcOrd="1" destOrd="0" parTransId="{7D92EB67-E1CA-483F-8399-C85753A71D08}" sibTransId="{3CBD234E-E23C-4707-89C3-30BAA9EC8B4C}"/>
    <dgm:cxn modelId="{E1356815-F21E-4EA4-919B-CA7B72D346B8}" srcId="{5533A5A6-AAC1-4DC2-926F-9A96568D1C14}" destId="{CA9D125B-F4B1-4480-8F39-C089CF5CB01B}" srcOrd="0" destOrd="0" parTransId="{D060C2DE-F003-45A3-AD0A-FE6F7E60AE70}" sibTransId="{27592134-5725-4ED1-A789-2743522DB788}"/>
    <dgm:cxn modelId="{DFBDC277-1399-4CC2-B96D-9F9BC81B179A}" type="presOf" srcId="{B386F14F-8288-405D-8366-B780C968765B}" destId="{37EA04A3-DF18-4DE2-A09B-EA0B700ACCDB}" srcOrd="0" destOrd="1" presId="urn:microsoft.com/office/officeart/2005/8/layout/vList5"/>
    <dgm:cxn modelId="{015951B1-C969-4353-8A7A-6F7D0B149328}" type="presOf" srcId="{6CE7753B-834C-49A5-B313-E31EB2CD2209}" destId="{E4C53D48-E243-467B-BCB4-4C995D7478B8}" srcOrd="0" destOrd="0" presId="urn:microsoft.com/office/officeart/2005/8/layout/vList5"/>
    <dgm:cxn modelId="{C08DBD26-A1C6-4D99-94EF-FD69180CDB6E}" srcId="{C5972789-391A-487E-816D-B4392FD6A47F}" destId="{6CE7753B-834C-49A5-B313-E31EB2CD2209}" srcOrd="0" destOrd="0" parTransId="{9BCF5981-15BA-4B97-9204-89BB43828BC6}" sibTransId="{2F638112-D6E1-424D-B3BA-592068B3A167}"/>
    <dgm:cxn modelId="{6999B98B-6F7D-46D8-812A-24048EE0F264}" type="presOf" srcId="{CA9D125B-F4B1-4480-8F39-C089CF5CB01B}" destId="{8BC45E04-3743-4554-8306-997CFD9EC1A6}" srcOrd="0" destOrd="0" presId="urn:microsoft.com/office/officeart/2005/8/layout/vList5"/>
    <dgm:cxn modelId="{D0712525-F45C-4C28-982C-168C8D67ACB0}" srcId="{6D85C96A-819A-451C-AFB8-F4F788A9F0B0}" destId="{26767FB6-09CE-4A88-BC71-3ACC9ED2D258}" srcOrd="0" destOrd="0" parTransId="{1014D9F7-94C2-41FF-9EA6-94C435849901}" sibTransId="{22A1400F-DED1-40B8-BC88-7E928D79EBD4}"/>
    <dgm:cxn modelId="{93638DCE-E324-44B2-BDA1-1F7EBA55B7EA}" type="presOf" srcId="{5533A5A6-AAC1-4DC2-926F-9A96568D1C14}" destId="{ED6A07ED-056F-4937-ABB4-3F770471797F}" srcOrd="0" destOrd="0" presId="urn:microsoft.com/office/officeart/2005/8/layout/vList5"/>
    <dgm:cxn modelId="{E010388A-6594-4881-B1DE-FCC83AF73D7C}" type="presOf" srcId="{26767FB6-09CE-4A88-BC71-3ACC9ED2D258}" destId="{0F51ED3A-BF65-49CB-9EA8-C8EB51B3E21F}" srcOrd="0" destOrd="0" presId="urn:microsoft.com/office/officeart/2005/8/layout/vList5"/>
    <dgm:cxn modelId="{F62AAF2C-E808-4C96-92E4-000B6E4EAECB}" type="presOf" srcId="{BD8F8891-28F7-48AF-8259-D8380302DB6F}" destId="{0F51ED3A-BF65-49CB-9EA8-C8EB51B3E21F}" srcOrd="0" destOrd="1" presId="urn:microsoft.com/office/officeart/2005/8/layout/vList5"/>
    <dgm:cxn modelId="{4CFE1AA7-81B1-4BDD-BFA0-F42FCF5927B3}" srcId="{6D85C96A-819A-451C-AFB8-F4F788A9F0B0}" destId="{7B04E05A-CF63-489C-A11C-D94E236D461D}" srcOrd="2" destOrd="0" parTransId="{2E8D1C13-D243-4BD8-8DC0-A58BEF68CCF0}" sibTransId="{957B304F-068E-42CC-A8BA-564673338DA7}"/>
    <dgm:cxn modelId="{8E855628-E978-4882-B61D-012FF60ADD17}" srcId="{506DE597-6FD1-45B8-A0C8-A9DA6D4A0ABA}" destId="{3D31D60B-CC53-4885-BAFB-468ACD50050D}" srcOrd="0" destOrd="0" parTransId="{946B8E45-F149-435E-ADA3-42604ED457AA}" sibTransId="{049E1917-6C22-4565-8E14-1592C3C97734}"/>
    <dgm:cxn modelId="{D0107971-4335-4210-8228-FC5568DB1811}" type="presOf" srcId="{2791A13B-CA3D-4700-8C1A-F27F91C8609D}" destId="{FCD69057-A4A2-4CD3-96B3-384291A6D0B8}" srcOrd="0" destOrd="0" presId="urn:microsoft.com/office/officeart/2005/8/layout/vList5"/>
    <dgm:cxn modelId="{B77DCD88-0841-4D95-948C-CB1FEE9C9DA5}" type="presOf" srcId="{C2E50247-9887-4AFF-8698-11BA44DE6B6B}" destId="{CE549058-CAA4-45A5-B16E-5FE2B185AA47}" srcOrd="0" destOrd="0" presId="urn:microsoft.com/office/officeart/2005/8/layout/vList5"/>
    <dgm:cxn modelId="{4B50988F-ED33-4501-9C68-F1D199BF5943}" type="presOf" srcId="{6D85C96A-819A-451C-AFB8-F4F788A9F0B0}" destId="{43A047FB-1D36-4BE5-835F-66E06D286AA3}" srcOrd="0" destOrd="0" presId="urn:microsoft.com/office/officeart/2005/8/layout/vList5"/>
    <dgm:cxn modelId="{786E6401-A203-48FF-904E-4ED60EC9E829}" type="presOf" srcId="{3D31D60B-CC53-4885-BAFB-468ACD50050D}" destId="{37EA04A3-DF18-4DE2-A09B-EA0B700ACCDB}" srcOrd="0" destOrd="0" presId="urn:microsoft.com/office/officeart/2005/8/layout/vList5"/>
    <dgm:cxn modelId="{6C183E41-10D1-46C5-A85D-D3D696D6BB6F}" type="presOf" srcId="{7B04E05A-CF63-489C-A11C-D94E236D461D}" destId="{0F51ED3A-BF65-49CB-9EA8-C8EB51B3E21F}" srcOrd="0" destOrd="2" presId="urn:microsoft.com/office/officeart/2005/8/layout/vList5"/>
    <dgm:cxn modelId="{0EAA0728-F989-4FDC-A1DA-E5F328B4B99E}" srcId="{CA8737B4-D615-4F91-993B-807CFA0EE9CF}" destId="{6D85C96A-819A-451C-AFB8-F4F788A9F0B0}" srcOrd="2" destOrd="0" parTransId="{854E1E62-BC40-458F-84FD-1CC37B967CDD}" sibTransId="{4EDD12CA-3D2E-47BD-83B3-0114A56B86BB}"/>
    <dgm:cxn modelId="{7D760F9F-F36E-450E-BA14-03E276B825EC}" srcId="{506DE597-6FD1-45B8-A0C8-A9DA6D4A0ABA}" destId="{B386F14F-8288-405D-8366-B780C968765B}" srcOrd="1" destOrd="0" parTransId="{DD6F8D3B-0933-4CA0-BFE7-AF73253A339D}" sibTransId="{70D6667E-EE39-4691-BBC0-B6A7880F6D3E}"/>
    <dgm:cxn modelId="{696F320C-46A5-49A1-9245-8C6BC584D42C}" type="presOf" srcId="{506DE597-6FD1-45B8-A0C8-A9DA6D4A0ABA}" destId="{A3138779-C638-470D-80A0-A7652D41DB20}" srcOrd="0" destOrd="0" presId="urn:microsoft.com/office/officeart/2005/8/layout/vList5"/>
    <dgm:cxn modelId="{7395C4E8-F3E5-4F63-B611-5F0ECAE9FD1F}" type="presParOf" srcId="{A8668A05-A874-4704-8CCF-4FE5EF0D7330}" destId="{16A33256-7732-4456-A451-6121505F4A0B}" srcOrd="0" destOrd="0" presId="urn:microsoft.com/office/officeart/2005/8/layout/vList5"/>
    <dgm:cxn modelId="{77F13743-C34E-4824-9A2F-94270FD5BFF6}" type="presParOf" srcId="{16A33256-7732-4456-A451-6121505F4A0B}" destId="{ED6A07ED-056F-4937-ABB4-3F770471797F}" srcOrd="0" destOrd="0" presId="urn:microsoft.com/office/officeart/2005/8/layout/vList5"/>
    <dgm:cxn modelId="{5F280BEC-9F08-42F9-901D-B498B3F093E9}" type="presParOf" srcId="{16A33256-7732-4456-A451-6121505F4A0B}" destId="{8BC45E04-3743-4554-8306-997CFD9EC1A6}" srcOrd="1" destOrd="0" presId="urn:microsoft.com/office/officeart/2005/8/layout/vList5"/>
    <dgm:cxn modelId="{FFCADEB3-F5B1-4CF9-829B-7E1EA096119D}" type="presParOf" srcId="{A8668A05-A874-4704-8CCF-4FE5EF0D7330}" destId="{02D1B394-D507-4F0A-9E87-107AC2FA86C8}" srcOrd="1" destOrd="0" presId="urn:microsoft.com/office/officeart/2005/8/layout/vList5"/>
    <dgm:cxn modelId="{2BA35FDE-8540-46BA-B183-30B48D9F2994}" type="presParOf" srcId="{A8668A05-A874-4704-8CCF-4FE5EF0D7330}" destId="{CDD833A9-AEA9-4565-BBBE-57EDDC41336E}" srcOrd="2" destOrd="0" presId="urn:microsoft.com/office/officeart/2005/8/layout/vList5"/>
    <dgm:cxn modelId="{B7813808-7651-44C4-AE68-66E39DBC1942}" type="presParOf" srcId="{CDD833A9-AEA9-4565-BBBE-57EDDC41336E}" destId="{624D91EE-B4C6-4B53-994E-C07C43792DDE}" srcOrd="0" destOrd="0" presId="urn:microsoft.com/office/officeart/2005/8/layout/vList5"/>
    <dgm:cxn modelId="{F5C23059-1C41-4A06-B193-A3731B817528}" type="presParOf" srcId="{CDD833A9-AEA9-4565-BBBE-57EDDC41336E}" destId="{E4C53D48-E243-467B-BCB4-4C995D7478B8}" srcOrd="1" destOrd="0" presId="urn:microsoft.com/office/officeart/2005/8/layout/vList5"/>
    <dgm:cxn modelId="{A1D6F8F1-4098-42CA-B486-EF8639FD15BD}" type="presParOf" srcId="{A8668A05-A874-4704-8CCF-4FE5EF0D7330}" destId="{E184F75A-E071-4CA9-96BA-7D9A7F620DE5}" srcOrd="3" destOrd="0" presId="urn:microsoft.com/office/officeart/2005/8/layout/vList5"/>
    <dgm:cxn modelId="{8A69CE32-43E5-4C94-ADCD-D93D1F099CC7}" type="presParOf" srcId="{A8668A05-A874-4704-8CCF-4FE5EF0D7330}" destId="{FE28F6F1-A4B5-47DB-847E-DEEEADCD784D}" srcOrd="4" destOrd="0" presId="urn:microsoft.com/office/officeart/2005/8/layout/vList5"/>
    <dgm:cxn modelId="{5BE2581A-C7F5-4C8A-AF32-64492EFEF627}" type="presParOf" srcId="{FE28F6F1-A4B5-47DB-847E-DEEEADCD784D}" destId="{43A047FB-1D36-4BE5-835F-66E06D286AA3}" srcOrd="0" destOrd="0" presId="urn:microsoft.com/office/officeart/2005/8/layout/vList5"/>
    <dgm:cxn modelId="{3C6D5B82-C5EB-4F67-A616-27EFB62E2182}" type="presParOf" srcId="{FE28F6F1-A4B5-47DB-847E-DEEEADCD784D}" destId="{0F51ED3A-BF65-49CB-9EA8-C8EB51B3E21F}" srcOrd="1" destOrd="0" presId="urn:microsoft.com/office/officeart/2005/8/layout/vList5"/>
    <dgm:cxn modelId="{2BEA2ED3-FC5C-451A-AA94-92371B0B2D52}" type="presParOf" srcId="{A8668A05-A874-4704-8CCF-4FE5EF0D7330}" destId="{992B41E2-9733-47F5-8C8F-2DCB4BD96C49}" srcOrd="5" destOrd="0" presId="urn:microsoft.com/office/officeart/2005/8/layout/vList5"/>
    <dgm:cxn modelId="{5A85877E-6302-46FD-8B3F-D2F09A4E503F}" type="presParOf" srcId="{A8668A05-A874-4704-8CCF-4FE5EF0D7330}" destId="{FCC5B991-05C6-4620-B4C0-BDE2AF1BE318}" srcOrd="6" destOrd="0" presId="urn:microsoft.com/office/officeart/2005/8/layout/vList5"/>
    <dgm:cxn modelId="{BFBB9B0D-3819-4209-A39D-3DA3EAC6C907}" type="presParOf" srcId="{FCC5B991-05C6-4620-B4C0-BDE2AF1BE318}" destId="{A3138779-C638-470D-80A0-A7652D41DB20}" srcOrd="0" destOrd="0" presId="urn:microsoft.com/office/officeart/2005/8/layout/vList5"/>
    <dgm:cxn modelId="{D820775E-52F2-427B-B2C6-8699C6742476}" type="presParOf" srcId="{FCC5B991-05C6-4620-B4C0-BDE2AF1BE318}" destId="{37EA04A3-DF18-4DE2-A09B-EA0B700ACCDB}" srcOrd="1" destOrd="0" presId="urn:microsoft.com/office/officeart/2005/8/layout/vList5"/>
    <dgm:cxn modelId="{1FB722B7-B24E-4709-950D-E122C6E865BB}" type="presParOf" srcId="{A8668A05-A874-4704-8CCF-4FE5EF0D7330}" destId="{17F7AB6A-F68F-41D6-BA0D-4A01971BC371}" srcOrd="7" destOrd="0" presId="urn:microsoft.com/office/officeart/2005/8/layout/vList5"/>
    <dgm:cxn modelId="{81173686-DD0D-4106-B8BE-043BFF5D80C6}" type="presParOf" srcId="{A8668A05-A874-4704-8CCF-4FE5EF0D7330}" destId="{7E6F8696-725F-4C5F-9500-ACCB6B82DAE7}" srcOrd="8" destOrd="0" presId="urn:microsoft.com/office/officeart/2005/8/layout/vList5"/>
    <dgm:cxn modelId="{C0A0FB3C-077D-4CE0-A046-CDF314A7EF09}" type="presParOf" srcId="{7E6F8696-725F-4C5F-9500-ACCB6B82DAE7}" destId="{FCD69057-A4A2-4CD3-96B3-384291A6D0B8}" srcOrd="0" destOrd="0" presId="urn:microsoft.com/office/officeart/2005/8/layout/vList5"/>
    <dgm:cxn modelId="{01B91345-7778-47BD-A3FB-23FF6623543B}" type="presParOf" srcId="{7E6F8696-725F-4C5F-9500-ACCB6B82DAE7}" destId="{CE549058-CAA4-45A5-B16E-5FE2B185AA4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Fine Tuning our KPIs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  <dgm:t>
        <a:bodyPr/>
        <a:lstStyle/>
        <a:p>
          <a:endParaRPr lang="en-US"/>
        </a:p>
      </dgm:t>
    </dgm:pt>
    <dgm:pt modelId="{ED6A07ED-056F-4937-ABB4-3F770471797F}" type="pres">
      <dgm:prSet presAssocID="{5533A5A6-AAC1-4DC2-926F-9A96568D1C14}" presName="parentText" presStyleLbl="node1" presStyleIdx="0" presStyleCnt="1" custScaleX="25793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DC88F0-A4C1-4123-B1E4-ECB6A2A2EFC4}" type="presOf" srcId="{5533A5A6-AAC1-4DC2-926F-9A96568D1C14}" destId="{ED6A07ED-056F-4937-ABB4-3F770471797F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23E5C61E-893A-4006-9612-F1D613080E5F}" type="presOf" srcId="{CA8737B4-D615-4F91-993B-807CFA0EE9CF}" destId="{A8668A05-A874-4704-8CCF-4FE5EF0D7330}" srcOrd="0" destOrd="0" presId="urn:microsoft.com/office/officeart/2005/8/layout/vList5"/>
    <dgm:cxn modelId="{6EB91DD3-1F1F-4356-B580-9AD7F4D1AA4E}" type="presParOf" srcId="{A8668A05-A874-4704-8CCF-4FE5EF0D7330}" destId="{16A33256-7732-4456-A451-6121505F4A0B}" srcOrd="0" destOrd="0" presId="urn:microsoft.com/office/officeart/2005/8/layout/vList5"/>
    <dgm:cxn modelId="{8B21F371-75F1-4C40-9EAE-65C6F2A34FDA}" type="presParOf" srcId="{16A33256-7732-4456-A451-6121505F4A0B}" destId="{ED6A07ED-056F-4937-ABB4-3F77047179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77E3B62-C095-4E50-8612-69DD91801023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5DBE0C3-C7F7-484B-B30F-ACC9440A894A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Lifelong Learning</a:t>
          </a:r>
          <a:endParaRPr lang="en-US" sz="2000" dirty="0">
            <a:latin typeface="Century Gothic" pitchFamily="34" charset="0"/>
          </a:endParaRPr>
        </a:p>
      </dgm:t>
    </dgm:pt>
    <dgm:pt modelId="{CAD4539A-4E2B-42B5-AEB3-16F81626700D}" type="parTrans" cxnId="{12B0DDB2-E33A-4497-9D01-F2D3B068E78E}">
      <dgm:prSet/>
      <dgm:spPr/>
      <dgm:t>
        <a:bodyPr/>
        <a:lstStyle/>
        <a:p>
          <a:endParaRPr lang="en-US"/>
        </a:p>
      </dgm:t>
    </dgm:pt>
    <dgm:pt modelId="{18A26F52-F0EE-4E1B-AFA3-2292A8E416EE}" type="sibTrans" cxnId="{12B0DDB2-E33A-4497-9D01-F2D3B068E78E}">
      <dgm:prSet/>
      <dgm:spPr/>
      <dgm:t>
        <a:bodyPr/>
        <a:lstStyle/>
        <a:p>
          <a:endParaRPr lang="en-US"/>
        </a:p>
      </dgm:t>
    </dgm:pt>
    <dgm:pt modelId="{9E33F3BA-DB1B-4266-A360-070280CA1784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Performance Tasks</a:t>
          </a:r>
          <a:endParaRPr lang="en-US" sz="2000" dirty="0">
            <a:latin typeface="Century Gothic" pitchFamily="34" charset="0"/>
          </a:endParaRPr>
        </a:p>
      </dgm:t>
    </dgm:pt>
    <dgm:pt modelId="{4070B853-5199-4381-A4EC-8BEBF14955C0}" type="parTrans" cxnId="{3C92FAFD-FCD2-4918-8188-89E0A7C9E339}">
      <dgm:prSet/>
      <dgm:spPr/>
      <dgm:t>
        <a:bodyPr/>
        <a:lstStyle/>
        <a:p>
          <a:endParaRPr lang="en-US"/>
        </a:p>
      </dgm:t>
    </dgm:pt>
    <dgm:pt modelId="{A1F1F633-CF0F-4E48-8985-D550A3C3FBD1}" type="sibTrans" cxnId="{3C92FAFD-FCD2-4918-8188-89E0A7C9E339}">
      <dgm:prSet/>
      <dgm:spPr/>
      <dgm:t>
        <a:bodyPr/>
        <a:lstStyle/>
        <a:p>
          <a:endParaRPr lang="en-US"/>
        </a:p>
      </dgm:t>
    </dgm:pt>
    <dgm:pt modelId="{F48B1C21-5721-4265-8045-3722E3DA160E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Workforce Engagement</a:t>
          </a:r>
          <a:endParaRPr lang="en-US" sz="2000" dirty="0">
            <a:latin typeface="Century Gothic" pitchFamily="34" charset="0"/>
          </a:endParaRPr>
        </a:p>
      </dgm:t>
    </dgm:pt>
    <dgm:pt modelId="{483D5014-7141-4997-B1F1-1E9E52CC392A}" type="parTrans" cxnId="{B9F7D0CD-9358-408E-8BBF-CABFC2648BEA}">
      <dgm:prSet/>
      <dgm:spPr/>
      <dgm:t>
        <a:bodyPr/>
        <a:lstStyle/>
        <a:p>
          <a:endParaRPr lang="en-US"/>
        </a:p>
      </dgm:t>
    </dgm:pt>
    <dgm:pt modelId="{3F88E6F1-8A44-42EA-AD92-6BD7F4318AF2}" type="sibTrans" cxnId="{B9F7D0CD-9358-408E-8BBF-CABFC2648BEA}">
      <dgm:prSet/>
      <dgm:spPr/>
      <dgm:t>
        <a:bodyPr/>
        <a:lstStyle/>
        <a:p>
          <a:endParaRPr lang="en-US"/>
        </a:p>
      </dgm:t>
    </dgm:pt>
    <dgm:pt modelId="{26FADAC4-7765-4722-9DD1-B6414ACA8DE8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Vision, Mission, Goals</a:t>
          </a:r>
          <a:endParaRPr lang="en-US" sz="2000" dirty="0">
            <a:latin typeface="Century Gothic" pitchFamily="34" charset="0"/>
          </a:endParaRPr>
        </a:p>
      </dgm:t>
    </dgm:pt>
    <dgm:pt modelId="{0F6E46D7-C750-4B2E-9378-0C4AA759421E}" type="parTrans" cxnId="{136C48E3-0793-4808-8742-D7E27417250C}">
      <dgm:prSet/>
      <dgm:spPr/>
      <dgm:t>
        <a:bodyPr/>
        <a:lstStyle/>
        <a:p>
          <a:endParaRPr lang="en-US"/>
        </a:p>
      </dgm:t>
    </dgm:pt>
    <dgm:pt modelId="{A1487F2B-1A42-4222-A650-F73306678A09}" type="sibTrans" cxnId="{136C48E3-0793-4808-8742-D7E27417250C}">
      <dgm:prSet/>
      <dgm:spPr/>
      <dgm:t>
        <a:bodyPr/>
        <a:lstStyle/>
        <a:p>
          <a:endParaRPr lang="en-US"/>
        </a:p>
      </dgm:t>
    </dgm:pt>
    <dgm:pt modelId="{ED597A94-A9C4-456F-BE47-5B512DA6D202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Program Evaluation &amp; Valuation</a:t>
          </a:r>
          <a:endParaRPr lang="en-US" sz="2000" dirty="0">
            <a:latin typeface="Century Gothic" pitchFamily="34" charset="0"/>
          </a:endParaRPr>
        </a:p>
      </dgm:t>
    </dgm:pt>
    <dgm:pt modelId="{49101985-9DE0-467E-A07B-3A0EDD510F9C}" type="parTrans" cxnId="{92654836-756A-4526-846E-901EE1C36C3D}">
      <dgm:prSet/>
      <dgm:spPr/>
      <dgm:t>
        <a:bodyPr/>
        <a:lstStyle/>
        <a:p>
          <a:endParaRPr lang="en-US"/>
        </a:p>
      </dgm:t>
    </dgm:pt>
    <dgm:pt modelId="{20495A00-4AB8-41FA-B039-400C247586C9}" type="sibTrans" cxnId="{92654836-756A-4526-846E-901EE1C36C3D}">
      <dgm:prSet/>
      <dgm:spPr/>
      <dgm:t>
        <a:bodyPr/>
        <a:lstStyle/>
        <a:p>
          <a:endParaRPr lang="en-US"/>
        </a:p>
      </dgm:t>
    </dgm:pt>
    <dgm:pt modelId="{43A5AD84-E7F3-412B-8528-E1EADB75DF2D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Academic Excellence</a:t>
          </a:r>
          <a:endParaRPr lang="en-US" sz="2000" dirty="0">
            <a:latin typeface="Century Gothic" pitchFamily="34" charset="0"/>
          </a:endParaRPr>
        </a:p>
      </dgm:t>
    </dgm:pt>
    <dgm:pt modelId="{B2B2B50B-A486-43A0-834E-4B2605091666}" type="parTrans" cxnId="{269A7267-B9F4-48FE-BF0A-9F176176B788}">
      <dgm:prSet/>
      <dgm:spPr/>
      <dgm:t>
        <a:bodyPr/>
        <a:lstStyle/>
        <a:p>
          <a:endParaRPr lang="en-US"/>
        </a:p>
      </dgm:t>
    </dgm:pt>
    <dgm:pt modelId="{D57132FC-F908-4A36-B0E8-B9E99E835373}" type="sibTrans" cxnId="{269A7267-B9F4-48FE-BF0A-9F176176B788}">
      <dgm:prSet/>
      <dgm:spPr/>
      <dgm:t>
        <a:bodyPr/>
        <a:lstStyle/>
        <a:p>
          <a:endParaRPr lang="en-US"/>
        </a:p>
      </dgm:t>
    </dgm:pt>
    <dgm:pt modelId="{07212483-E30E-4E92-8339-BC5494C4BD72}">
      <dgm:prSet phldrT="[Text]" custT="1"/>
      <dgm:spPr/>
      <dgm:t>
        <a:bodyPr/>
        <a:lstStyle/>
        <a:p>
          <a:r>
            <a:rPr lang="en-US" sz="2000" smtClean="0">
              <a:latin typeface="Century Gothic" pitchFamily="34" charset="0"/>
            </a:rPr>
            <a:t>Learning Spaces</a:t>
          </a:r>
          <a:endParaRPr lang="en-US" sz="2000" dirty="0">
            <a:latin typeface="Century Gothic" pitchFamily="34" charset="0"/>
          </a:endParaRPr>
        </a:p>
      </dgm:t>
    </dgm:pt>
    <dgm:pt modelId="{30E8CF46-8739-4CAB-8BC5-C4F463FD86E8}" type="parTrans" cxnId="{60270DD0-052B-4D54-9DE4-2C925EE79D1C}">
      <dgm:prSet/>
      <dgm:spPr/>
      <dgm:t>
        <a:bodyPr/>
        <a:lstStyle/>
        <a:p>
          <a:endParaRPr lang="en-US"/>
        </a:p>
      </dgm:t>
    </dgm:pt>
    <dgm:pt modelId="{FD580F08-C2EE-43DE-AA51-3594C56F9F31}" type="sibTrans" cxnId="{60270DD0-052B-4D54-9DE4-2C925EE79D1C}">
      <dgm:prSet/>
      <dgm:spPr/>
      <dgm:t>
        <a:bodyPr/>
        <a:lstStyle/>
        <a:p>
          <a:endParaRPr lang="en-US"/>
        </a:p>
      </dgm:t>
    </dgm:pt>
    <dgm:pt modelId="{11FA633B-CFEF-4BC9-B147-AF8D34B63EBE}">
      <dgm:prSet phldrT="[Text]" custT="1"/>
      <dgm:spPr/>
      <dgm:t>
        <a:bodyPr/>
        <a:lstStyle/>
        <a:p>
          <a:r>
            <a:rPr lang="en-US" sz="1800" smtClean="0">
              <a:latin typeface="Century Gothic" pitchFamily="34" charset="0"/>
            </a:rPr>
            <a:t>Continuous Improvement</a:t>
          </a:r>
          <a:endParaRPr lang="en-US" sz="1800" dirty="0">
            <a:latin typeface="Century Gothic" pitchFamily="34" charset="0"/>
          </a:endParaRPr>
        </a:p>
      </dgm:t>
    </dgm:pt>
    <dgm:pt modelId="{1ACAA2F5-8F85-4778-9EEF-2B697E95AB37}" type="parTrans" cxnId="{ECDFEADA-8957-4D63-996B-54BE70FB7E8F}">
      <dgm:prSet/>
      <dgm:spPr/>
      <dgm:t>
        <a:bodyPr/>
        <a:lstStyle/>
        <a:p>
          <a:endParaRPr lang="en-US"/>
        </a:p>
      </dgm:t>
    </dgm:pt>
    <dgm:pt modelId="{C47E665E-83A9-4125-877A-8C8D06BFFF19}" type="sibTrans" cxnId="{ECDFEADA-8957-4D63-996B-54BE70FB7E8F}">
      <dgm:prSet/>
      <dgm:spPr/>
      <dgm:t>
        <a:bodyPr/>
        <a:lstStyle/>
        <a:p>
          <a:endParaRPr lang="en-US"/>
        </a:p>
      </dgm:t>
    </dgm:pt>
    <dgm:pt modelId="{A0E0DB95-1F01-4EF1-90CB-E47963E6A888}">
      <dgm:prSet phldrT="[Text]" custT="1"/>
      <dgm:spPr/>
      <dgm:t>
        <a:bodyPr/>
        <a:lstStyle/>
        <a:p>
          <a:r>
            <a:rPr lang="en-US" sz="1800" smtClean="0">
              <a:latin typeface="Century Gothic" pitchFamily="34" charset="0"/>
            </a:rPr>
            <a:t>Strategic </a:t>
          </a:r>
          <a:r>
            <a:rPr lang="en-US" sz="1600" smtClean="0">
              <a:latin typeface="Century Gothic" pitchFamily="34" charset="0"/>
            </a:rPr>
            <a:t>Communications</a:t>
          </a:r>
          <a:endParaRPr lang="en-US" sz="1600" dirty="0">
            <a:latin typeface="Century Gothic" pitchFamily="34" charset="0"/>
          </a:endParaRPr>
        </a:p>
      </dgm:t>
    </dgm:pt>
    <dgm:pt modelId="{3B197821-83DB-479C-BC91-51489183D223}" type="parTrans" cxnId="{557D9EC4-9439-4B9D-A029-5D9C25C1CB9D}">
      <dgm:prSet/>
      <dgm:spPr/>
      <dgm:t>
        <a:bodyPr/>
        <a:lstStyle/>
        <a:p>
          <a:endParaRPr lang="en-US"/>
        </a:p>
      </dgm:t>
    </dgm:pt>
    <dgm:pt modelId="{F2E1E4E4-B151-4DF8-BB8A-9F8FAD35CEDC}" type="sibTrans" cxnId="{557D9EC4-9439-4B9D-A029-5D9C25C1CB9D}">
      <dgm:prSet/>
      <dgm:spPr/>
      <dgm:t>
        <a:bodyPr/>
        <a:lstStyle/>
        <a:p>
          <a:endParaRPr lang="en-US"/>
        </a:p>
      </dgm:t>
    </dgm:pt>
    <dgm:pt modelId="{59FE4AF9-305C-4DA5-B71C-9A4BD7C885A9}" type="pres">
      <dgm:prSet presAssocID="{B77E3B62-C095-4E50-8612-69DD9180102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EFB6CC-473F-4D29-8FC4-845289DD40BE}" type="pres">
      <dgm:prSet presAssocID="{25DBE0C3-C7F7-484B-B30F-ACC9440A894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5DF60-FF0B-4DF8-8647-0575871F71B4}" type="pres">
      <dgm:prSet presAssocID="{18A26F52-F0EE-4E1B-AFA3-2292A8E416EE}" presName="sibTrans" presStyleCnt="0"/>
      <dgm:spPr/>
      <dgm:t>
        <a:bodyPr/>
        <a:lstStyle/>
        <a:p>
          <a:endParaRPr lang="en-US"/>
        </a:p>
      </dgm:t>
    </dgm:pt>
    <dgm:pt modelId="{AEFF059B-5252-4865-9FF2-D64C0D9F8962}" type="pres">
      <dgm:prSet presAssocID="{07212483-E30E-4E92-8339-BC5494C4BD7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A9E7F-0D8B-45E5-B32C-039032785455}" type="pres">
      <dgm:prSet presAssocID="{FD580F08-C2EE-43DE-AA51-3594C56F9F31}" presName="sibTrans" presStyleCnt="0"/>
      <dgm:spPr/>
      <dgm:t>
        <a:bodyPr/>
        <a:lstStyle/>
        <a:p>
          <a:endParaRPr lang="en-US"/>
        </a:p>
      </dgm:t>
    </dgm:pt>
    <dgm:pt modelId="{1963603F-1EED-4065-8EF8-2D267EF308D8}" type="pres">
      <dgm:prSet presAssocID="{9E33F3BA-DB1B-4266-A360-070280CA178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0087F-7545-4021-AA92-A15A30480A55}" type="pres">
      <dgm:prSet presAssocID="{A1F1F633-CF0F-4E48-8985-D550A3C3FBD1}" presName="sibTrans" presStyleCnt="0"/>
      <dgm:spPr/>
      <dgm:t>
        <a:bodyPr/>
        <a:lstStyle/>
        <a:p>
          <a:endParaRPr lang="en-US"/>
        </a:p>
      </dgm:t>
    </dgm:pt>
    <dgm:pt modelId="{6BCE5BE5-F064-4A90-8D11-D64225F44323}" type="pres">
      <dgm:prSet presAssocID="{F48B1C21-5721-4265-8045-3722E3DA160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54F113-DF19-4700-B388-AD0EE086A403}" type="pres">
      <dgm:prSet presAssocID="{3F88E6F1-8A44-42EA-AD92-6BD7F4318AF2}" presName="sibTrans" presStyleCnt="0"/>
      <dgm:spPr/>
      <dgm:t>
        <a:bodyPr/>
        <a:lstStyle/>
        <a:p>
          <a:endParaRPr lang="en-US"/>
        </a:p>
      </dgm:t>
    </dgm:pt>
    <dgm:pt modelId="{AA47F2A1-8789-49FD-A560-CD8FC544CC0D}" type="pres">
      <dgm:prSet presAssocID="{26FADAC4-7765-4722-9DD1-B6414ACA8DE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0ACA4-E7B0-4956-A802-9D195275BC54}" type="pres">
      <dgm:prSet presAssocID="{A1487F2B-1A42-4222-A650-F73306678A09}" presName="sibTrans" presStyleCnt="0"/>
      <dgm:spPr/>
      <dgm:t>
        <a:bodyPr/>
        <a:lstStyle/>
        <a:p>
          <a:endParaRPr lang="en-US"/>
        </a:p>
      </dgm:t>
    </dgm:pt>
    <dgm:pt modelId="{C7F6AB9B-7473-4FFA-853F-7761E0029516}" type="pres">
      <dgm:prSet presAssocID="{ED597A94-A9C4-456F-BE47-5B512DA6D202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35904C-81D1-4735-B9AD-C4C2C52FCEDA}" type="pres">
      <dgm:prSet presAssocID="{20495A00-4AB8-41FA-B039-400C247586C9}" presName="sibTrans" presStyleCnt="0"/>
      <dgm:spPr/>
      <dgm:t>
        <a:bodyPr/>
        <a:lstStyle/>
        <a:p>
          <a:endParaRPr lang="en-US"/>
        </a:p>
      </dgm:t>
    </dgm:pt>
    <dgm:pt modelId="{83408687-FCD6-4009-81D0-373A2532B344}" type="pres">
      <dgm:prSet presAssocID="{11FA633B-CFEF-4BC9-B147-AF8D34B63EB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4B1756-5EF2-497C-939B-72C6611AA2DB}" type="pres">
      <dgm:prSet presAssocID="{C47E665E-83A9-4125-877A-8C8D06BFFF19}" presName="sibTrans" presStyleCnt="0"/>
      <dgm:spPr/>
      <dgm:t>
        <a:bodyPr/>
        <a:lstStyle/>
        <a:p>
          <a:endParaRPr lang="en-US"/>
        </a:p>
      </dgm:t>
    </dgm:pt>
    <dgm:pt modelId="{A1FDAB00-E8CC-4DAA-922A-02BC3F56A042}" type="pres">
      <dgm:prSet presAssocID="{43A5AD84-E7F3-412B-8528-E1EADB75DF2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D8446-B327-47DF-8249-E09FA6B74C8B}" type="pres">
      <dgm:prSet presAssocID="{D57132FC-F908-4A36-B0E8-B9E99E835373}" presName="sibTrans" presStyleCnt="0"/>
      <dgm:spPr/>
      <dgm:t>
        <a:bodyPr/>
        <a:lstStyle/>
        <a:p>
          <a:endParaRPr lang="en-US"/>
        </a:p>
      </dgm:t>
    </dgm:pt>
    <dgm:pt modelId="{AB7BD2E1-6522-4C6D-ACC5-C8848E4291D8}" type="pres">
      <dgm:prSet presAssocID="{A0E0DB95-1F01-4EF1-90CB-E47963E6A88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81E800-4279-4623-A773-1C0C0E00FF13}" type="presOf" srcId="{43A5AD84-E7F3-412B-8528-E1EADB75DF2D}" destId="{A1FDAB00-E8CC-4DAA-922A-02BC3F56A042}" srcOrd="0" destOrd="0" presId="urn:microsoft.com/office/officeart/2005/8/layout/default"/>
    <dgm:cxn modelId="{4984DAE0-7D62-4F70-9F72-2941152FF03D}" type="presOf" srcId="{11FA633B-CFEF-4BC9-B147-AF8D34B63EBE}" destId="{83408687-FCD6-4009-81D0-373A2532B344}" srcOrd="0" destOrd="0" presId="urn:microsoft.com/office/officeart/2005/8/layout/default"/>
    <dgm:cxn modelId="{8F5B4167-D134-49B8-A1E8-2366A8703A59}" type="presOf" srcId="{A0E0DB95-1F01-4EF1-90CB-E47963E6A888}" destId="{AB7BD2E1-6522-4C6D-ACC5-C8848E4291D8}" srcOrd="0" destOrd="0" presId="urn:microsoft.com/office/officeart/2005/8/layout/default"/>
    <dgm:cxn modelId="{0BB9B232-5225-49D3-8F36-8F61764ACF02}" type="presOf" srcId="{F48B1C21-5721-4265-8045-3722E3DA160E}" destId="{6BCE5BE5-F064-4A90-8D11-D64225F44323}" srcOrd="0" destOrd="0" presId="urn:microsoft.com/office/officeart/2005/8/layout/default"/>
    <dgm:cxn modelId="{92654836-756A-4526-846E-901EE1C36C3D}" srcId="{B77E3B62-C095-4E50-8612-69DD91801023}" destId="{ED597A94-A9C4-456F-BE47-5B512DA6D202}" srcOrd="5" destOrd="0" parTransId="{49101985-9DE0-467E-A07B-3A0EDD510F9C}" sibTransId="{20495A00-4AB8-41FA-B039-400C247586C9}"/>
    <dgm:cxn modelId="{D5602E9A-DF3A-4548-B656-96D0493E81A0}" type="presOf" srcId="{07212483-E30E-4E92-8339-BC5494C4BD72}" destId="{AEFF059B-5252-4865-9FF2-D64C0D9F8962}" srcOrd="0" destOrd="0" presId="urn:microsoft.com/office/officeart/2005/8/layout/default"/>
    <dgm:cxn modelId="{557D9EC4-9439-4B9D-A029-5D9C25C1CB9D}" srcId="{B77E3B62-C095-4E50-8612-69DD91801023}" destId="{A0E0DB95-1F01-4EF1-90CB-E47963E6A888}" srcOrd="8" destOrd="0" parTransId="{3B197821-83DB-479C-BC91-51489183D223}" sibTransId="{F2E1E4E4-B151-4DF8-BB8A-9F8FAD35CEDC}"/>
    <dgm:cxn modelId="{B9F7D0CD-9358-408E-8BBF-CABFC2648BEA}" srcId="{B77E3B62-C095-4E50-8612-69DD91801023}" destId="{F48B1C21-5721-4265-8045-3722E3DA160E}" srcOrd="3" destOrd="0" parTransId="{483D5014-7141-4997-B1F1-1E9E52CC392A}" sibTransId="{3F88E6F1-8A44-42EA-AD92-6BD7F4318AF2}"/>
    <dgm:cxn modelId="{ECDFEADA-8957-4D63-996B-54BE70FB7E8F}" srcId="{B77E3B62-C095-4E50-8612-69DD91801023}" destId="{11FA633B-CFEF-4BC9-B147-AF8D34B63EBE}" srcOrd="6" destOrd="0" parTransId="{1ACAA2F5-8F85-4778-9EEF-2B697E95AB37}" sibTransId="{C47E665E-83A9-4125-877A-8C8D06BFFF19}"/>
    <dgm:cxn modelId="{CF9F913B-154E-4FA5-84A9-E0DB7259E18F}" type="presOf" srcId="{B77E3B62-C095-4E50-8612-69DD91801023}" destId="{59FE4AF9-305C-4DA5-B71C-9A4BD7C885A9}" srcOrd="0" destOrd="0" presId="urn:microsoft.com/office/officeart/2005/8/layout/default"/>
    <dgm:cxn modelId="{5FB3E5F3-E3B0-4007-AA48-1008A2A363F4}" type="presOf" srcId="{ED597A94-A9C4-456F-BE47-5B512DA6D202}" destId="{C7F6AB9B-7473-4FFA-853F-7761E0029516}" srcOrd="0" destOrd="0" presId="urn:microsoft.com/office/officeart/2005/8/layout/default"/>
    <dgm:cxn modelId="{12B0DDB2-E33A-4497-9D01-F2D3B068E78E}" srcId="{B77E3B62-C095-4E50-8612-69DD91801023}" destId="{25DBE0C3-C7F7-484B-B30F-ACC9440A894A}" srcOrd="0" destOrd="0" parTransId="{CAD4539A-4E2B-42B5-AEB3-16F81626700D}" sibTransId="{18A26F52-F0EE-4E1B-AFA3-2292A8E416EE}"/>
    <dgm:cxn modelId="{3C92FAFD-FCD2-4918-8188-89E0A7C9E339}" srcId="{B77E3B62-C095-4E50-8612-69DD91801023}" destId="{9E33F3BA-DB1B-4266-A360-070280CA1784}" srcOrd="2" destOrd="0" parTransId="{4070B853-5199-4381-A4EC-8BEBF14955C0}" sibTransId="{A1F1F633-CF0F-4E48-8985-D550A3C3FBD1}"/>
    <dgm:cxn modelId="{CB4E73FC-7018-4944-A997-90C3CA2D911E}" type="presOf" srcId="{9E33F3BA-DB1B-4266-A360-070280CA1784}" destId="{1963603F-1EED-4065-8EF8-2D267EF308D8}" srcOrd="0" destOrd="0" presId="urn:microsoft.com/office/officeart/2005/8/layout/default"/>
    <dgm:cxn modelId="{269A7267-B9F4-48FE-BF0A-9F176176B788}" srcId="{B77E3B62-C095-4E50-8612-69DD91801023}" destId="{43A5AD84-E7F3-412B-8528-E1EADB75DF2D}" srcOrd="7" destOrd="0" parTransId="{B2B2B50B-A486-43A0-834E-4B2605091666}" sibTransId="{D57132FC-F908-4A36-B0E8-B9E99E835373}"/>
    <dgm:cxn modelId="{8ADDDC34-2458-446D-A305-57A34618B2E1}" type="presOf" srcId="{26FADAC4-7765-4722-9DD1-B6414ACA8DE8}" destId="{AA47F2A1-8789-49FD-A560-CD8FC544CC0D}" srcOrd="0" destOrd="0" presId="urn:microsoft.com/office/officeart/2005/8/layout/default"/>
    <dgm:cxn modelId="{60270DD0-052B-4D54-9DE4-2C925EE79D1C}" srcId="{B77E3B62-C095-4E50-8612-69DD91801023}" destId="{07212483-E30E-4E92-8339-BC5494C4BD72}" srcOrd="1" destOrd="0" parTransId="{30E8CF46-8739-4CAB-8BC5-C4F463FD86E8}" sibTransId="{FD580F08-C2EE-43DE-AA51-3594C56F9F31}"/>
    <dgm:cxn modelId="{136C48E3-0793-4808-8742-D7E27417250C}" srcId="{B77E3B62-C095-4E50-8612-69DD91801023}" destId="{26FADAC4-7765-4722-9DD1-B6414ACA8DE8}" srcOrd="4" destOrd="0" parTransId="{0F6E46D7-C750-4B2E-9378-0C4AA759421E}" sibTransId="{A1487F2B-1A42-4222-A650-F73306678A09}"/>
    <dgm:cxn modelId="{600ABE49-3441-4F13-A7CC-A1EAC4FD7E57}" type="presOf" srcId="{25DBE0C3-C7F7-484B-B30F-ACC9440A894A}" destId="{0DEFB6CC-473F-4D29-8FC4-845289DD40BE}" srcOrd="0" destOrd="0" presId="urn:microsoft.com/office/officeart/2005/8/layout/default"/>
    <dgm:cxn modelId="{0E39BEFE-30F6-4FD3-AC49-B7FEC7B9CFA6}" type="presParOf" srcId="{59FE4AF9-305C-4DA5-B71C-9A4BD7C885A9}" destId="{0DEFB6CC-473F-4D29-8FC4-845289DD40BE}" srcOrd="0" destOrd="0" presId="urn:microsoft.com/office/officeart/2005/8/layout/default"/>
    <dgm:cxn modelId="{DFA1B194-84DA-48CA-AD5A-5DB15EC8246D}" type="presParOf" srcId="{59FE4AF9-305C-4DA5-B71C-9A4BD7C885A9}" destId="{8E55DF60-FF0B-4DF8-8647-0575871F71B4}" srcOrd="1" destOrd="0" presId="urn:microsoft.com/office/officeart/2005/8/layout/default"/>
    <dgm:cxn modelId="{15CDD713-EB99-4872-A728-7B3B6AA809D8}" type="presParOf" srcId="{59FE4AF9-305C-4DA5-B71C-9A4BD7C885A9}" destId="{AEFF059B-5252-4865-9FF2-D64C0D9F8962}" srcOrd="2" destOrd="0" presId="urn:microsoft.com/office/officeart/2005/8/layout/default"/>
    <dgm:cxn modelId="{A49C10EF-980A-4DBC-B238-E81107E63D42}" type="presParOf" srcId="{59FE4AF9-305C-4DA5-B71C-9A4BD7C885A9}" destId="{F24A9E7F-0D8B-45E5-B32C-039032785455}" srcOrd="3" destOrd="0" presId="urn:microsoft.com/office/officeart/2005/8/layout/default"/>
    <dgm:cxn modelId="{29B0741C-949F-46BB-A3C1-C4F2FFC60F1B}" type="presParOf" srcId="{59FE4AF9-305C-4DA5-B71C-9A4BD7C885A9}" destId="{1963603F-1EED-4065-8EF8-2D267EF308D8}" srcOrd="4" destOrd="0" presId="urn:microsoft.com/office/officeart/2005/8/layout/default"/>
    <dgm:cxn modelId="{08C88A34-90A8-425A-9E46-EE7BF1D7C6B5}" type="presParOf" srcId="{59FE4AF9-305C-4DA5-B71C-9A4BD7C885A9}" destId="{1CA0087F-7545-4021-AA92-A15A30480A55}" srcOrd="5" destOrd="0" presId="urn:microsoft.com/office/officeart/2005/8/layout/default"/>
    <dgm:cxn modelId="{99B1145B-4A21-4958-B9E7-08BFE0891FB7}" type="presParOf" srcId="{59FE4AF9-305C-4DA5-B71C-9A4BD7C885A9}" destId="{6BCE5BE5-F064-4A90-8D11-D64225F44323}" srcOrd="6" destOrd="0" presId="urn:microsoft.com/office/officeart/2005/8/layout/default"/>
    <dgm:cxn modelId="{23D8B8E1-B6F6-458D-AE59-F8234F2C05FB}" type="presParOf" srcId="{59FE4AF9-305C-4DA5-B71C-9A4BD7C885A9}" destId="{F454F113-DF19-4700-B388-AD0EE086A403}" srcOrd="7" destOrd="0" presId="urn:microsoft.com/office/officeart/2005/8/layout/default"/>
    <dgm:cxn modelId="{57CE70E7-F245-499D-88BF-C397B5BFFF4A}" type="presParOf" srcId="{59FE4AF9-305C-4DA5-B71C-9A4BD7C885A9}" destId="{AA47F2A1-8789-49FD-A560-CD8FC544CC0D}" srcOrd="8" destOrd="0" presId="urn:microsoft.com/office/officeart/2005/8/layout/default"/>
    <dgm:cxn modelId="{DE796996-EFA6-4981-8E3E-4E5D583016B5}" type="presParOf" srcId="{59FE4AF9-305C-4DA5-B71C-9A4BD7C885A9}" destId="{0370ACA4-E7B0-4956-A802-9D195275BC54}" srcOrd="9" destOrd="0" presId="urn:microsoft.com/office/officeart/2005/8/layout/default"/>
    <dgm:cxn modelId="{B9C51DC6-34B1-48AE-A9D2-082E2EB8110A}" type="presParOf" srcId="{59FE4AF9-305C-4DA5-B71C-9A4BD7C885A9}" destId="{C7F6AB9B-7473-4FFA-853F-7761E0029516}" srcOrd="10" destOrd="0" presId="urn:microsoft.com/office/officeart/2005/8/layout/default"/>
    <dgm:cxn modelId="{41D06B82-985B-433C-B06C-CFBE806A13E8}" type="presParOf" srcId="{59FE4AF9-305C-4DA5-B71C-9A4BD7C885A9}" destId="{9435904C-81D1-4735-B9AD-C4C2C52FCEDA}" srcOrd="11" destOrd="0" presId="urn:microsoft.com/office/officeart/2005/8/layout/default"/>
    <dgm:cxn modelId="{385F112F-3733-4163-AD2B-C550930D9BD4}" type="presParOf" srcId="{59FE4AF9-305C-4DA5-B71C-9A4BD7C885A9}" destId="{83408687-FCD6-4009-81D0-373A2532B344}" srcOrd="12" destOrd="0" presId="urn:microsoft.com/office/officeart/2005/8/layout/default"/>
    <dgm:cxn modelId="{72EB1212-1D80-4DDC-91F6-E63996DFB9A8}" type="presParOf" srcId="{59FE4AF9-305C-4DA5-B71C-9A4BD7C885A9}" destId="{EC4B1756-5EF2-497C-939B-72C6611AA2DB}" srcOrd="13" destOrd="0" presId="urn:microsoft.com/office/officeart/2005/8/layout/default"/>
    <dgm:cxn modelId="{A4D8B92C-3F9B-4CDB-AD31-F1FC7F147F1A}" type="presParOf" srcId="{59FE4AF9-305C-4DA5-B71C-9A4BD7C885A9}" destId="{A1FDAB00-E8CC-4DAA-922A-02BC3F56A042}" srcOrd="14" destOrd="0" presId="urn:microsoft.com/office/officeart/2005/8/layout/default"/>
    <dgm:cxn modelId="{05585CB7-531D-4EAF-85D5-66111A7269F1}" type="presParOf" srcId="{59FE4AF9-305C-4DA5-B71C-9A4BD7C885A9}" destId="{8B1D8446-B327-47DF-8249-E09FA6B74C8B}" srcOrd="15" destOrd="0" presId="urn:microsoft.com/office/officeart/2005/8/layout/default"/>
    <dgm:cxn modelId="{F2AECEC1-DC2C-4F75-B171-2457BEA6918F}" type="presParOf" srcId="{59FE4AF9-305C-4DA5-B71C-9A4BD7C885A9}" destId="{AB7BD2E1-6522-4C6D-ACC5-C8848E4291D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5EAFA6"/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latin typeface="Century Gothic" pitchFamily="34" charset="0"/>
            </a:rPr>
            <a:t>Taking a </a:t>
          </a:r>
          <a:r>
            <a:rPr lang="en-US" i="1" dirty="0" smtClean="0">
              <a:solidFill>
                <a:schemeClr val="bg1"/>
              </a:solidFill>
              <a:latin typeface="Century Gothic" pitchFamily="34" charset="0"/>
            </a:rPr>
            <a:t>“Deep Dive”</a:t>
          </a:r>
          <a:r>
            <a:rPr lang="en-US" dirty="0" smtClean="0">
              <a:solidFill>
                <a:schemeClr val="bg1"/>
              </a:solidFill>
              <a:latin typeface="Century Gothic" pitchFamily="34" charset="0"/>
            </a:rPr>
            <a:t> into </a:t>
          </a:r>
          <a:br>
            <a:rPr lang="en-US" dirty="0" smtClean="0">
              <a:solidFill>
                <a:schemeClr val="bg1"/>
              </a:solidFill>
              <a:latin typeface="Century Gothic" pitchFamily="34" charset="0"/>
            </a:rPr>
          </a:br>
          <a:r>
            <a:rPr lang="en-US" dirty="0" smtClean="0">
              <a:solidFill>
                <a:schemeClr val="bg1"/>
              </a:solidFill>
              <a:latin typeface="Century Gothic" pitchFamily="34" charset="0"/>
            </a:rPr>
            <a:t>Strategic Focus Areas  </a:t>
          </a:r>
          <a:br>
            <a:rPr lang="en-US" dirty="0" smtClean="0">
              <a:solidFill>
                <a:schemeClr val="bg1"/>
              </a:solidFill>
              <a:latin typeface="Century Gothic" pitchFamily="34" charset="0"/>
            </a:rPr>
          </a:br>
          <a:r>
            <a:rPr lang="en-US" i="1" dirty="0" smtClean="0">
              <a:solidFill>
                <a:schemeClr val="bg1"/>
              </a:solidFill>
              <a:latin typeface="Century Gothic" pitchFamily="34" charset="0"/>
            </a:rPr>
            <a:t>2012-13 Board Work Sessions</a:t>
          </a:r>
          <a:endParaRPr lang="en-US" dirty="0">
            <a:solidFill>
              <a:schemeClr val="bg1"/>
            </a:solidFill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 custScaleX="273738" custLinFactY="-15000" custLinFactNeighborX="-5556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5D265A-6277-4EBA-A892-96893B00AE92}" type="presOf" srcId="{5533A5A6-AAC1-4DC2-926F-9A96568D1C14}" destId="{ED6A07ED-056F-4937-ABB4-3F770471797F}" srcOrd="0" destOrd="0" presId="urn:microsoft.com/office/officeart/2005/8/layout/vList5"/>
    <dgm:cxn modelId="{541343F0-47BE-4320-91FB-4833B22EFEFC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7CE984AC-E602-4BE9-B2D6-27491998EFEE}" type="presParOf" srcId="{A8668A05-A874-4704-8CCF-4FE5EF0D7330}" destId="{16A33256-7732-4456-A451-6121505F4A0B}" srcOrd="0" destOrd="0" presId="urn:microsoft.com/office/officeart/2005/8/layout/vList5"/>
    <dgm:cxn modelId="{D977AB9E-148D-4971-9A9D-E4B497542A81}" type="presParOf" srcId="{16A33256-7732-4456-A451-6121505F4A0B}" destId="{ED6A07ED-056F-4937-ABB4-3F77047179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F1A196C-8D12-43E7-AD8F-43D8B464C65E}" type="doc">
      <dgm:prSet loTypeId="urn:microsoft.com/office/officeart/2005/8/layout/process4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0FFD243D-DACB-48FB-A50C-54B08E74A8BB}">
      <dgm:prSet phldrT="[Text]" custT="1"/>
      <dgm:spPr/>
      <dgm:t>
        <a:bodyPr/>
        <a:lstStyle/>
        <a:p>
          <a:pPr algn="ctr"/>
          <a:r>
            <a:rPr lang="en-US" sz="2300" b="1" smtClean="0">
              <a:latin typeface="Century Gothic" pitchFamily="34" charset="0"/>
            </a:rPr>
            <a:t>Phase 1</a:t>
          </a:r>
          <a:r>
            <a:rPr lang="en-US" sz="2300" b="0" smtClean="0">
              <a:latin typeface="Century Gothic" pitchFamily="34" charset="0"/>
            </a:rPr>
            <a:t>:  Create Awareness</a:t>
          </a:r>
          <a:endParaRPr lang="en-US" sz="2300" b="0" dirty="0">
            <a:latin typeface="Century Gothic" pitchFamily="34" charset="0"/>
          </a:endParaRPr>
        </a:p>
      </dgm:t>
    </dgm:pt>
    <dgm:pt modelId="{12F94142-846C-4B12-8189-AB26E1BE9190}" type="parTrans" cxnId="{B640633C-711E-46C1-AE69-ADBA74973D3A}">
      <dgm:prSet/>
      <dgm:spPr/>
      <dgm:t>
        <a:bodyPr/>
        <a:lstStyle/>
        <a:p>
          <a:endParaRPr lang="en-US"/>
        </a:p>
      </dgm:t>
    </dgm:pt>
    <dgm:pt modelId="{0298991C-2744-47A5-A18C-32A487E4EE36}" type="sibTrans" cxnId="{B640633C-711E-46C1-AE69-ADBA74973D3A}">
      <dgm:prSet/>
      <dgm:spPr/>
      <dgm:t>
        <a:bodyPr/>
        <a:lstStyle/>
        <a:p>
          <a:endParaRPr lang="en-US"/>
        </a:p>
      </dgm:t>
    </dgm:pt>
    <dgm:pt modelId="{16C92ABE-D3C7-431C-8791-54FE8E98DEF2}">
      <dgm:prSet phldrT="[Text]" custT="1"/>
      <dgm:spPr/>
      <dgm:t>
        <a:bodyPr/>
        <a:lstStyle/>
        <a:p>
          <a:r>
            <a:rPr lang="en-US" sz="2000" b="0" i="1" smtClean="0">
              <a:latin typeface="Century Gothic" pitchFamily="34" charset="0"/>
            </a:rPr>
            <a:t>July - September</a:t>
          </a:r>
          <a:endParaRPr lang="en-US" sz="2000" b="0" i="1" dirty="0">
            <a:latin typeface="Century Gothic" pitchFamily="34" charset="0"/>
          </a:endParaRPr>
        </a:p>
      </dgm:t>
    </dgm:pt>
    <dgm:pt modelId="{C131F4E2-3B1B-44F8-89FD-E2E2867D7A95}" type="parTrans" cxnId="{46FBB51F-2093-45B2-8615-CADBA0DED522}">
      <dgm:prSet/>
      <dgm:spPr/>
      <dgm:t>
        <a:bodyPr/>
        <a:lstStyle/>
        <a:p>
          <a:endParaRPr lang="en-US"/>
        </a:p>
      </dgm:t>
    </dgm:pt>
    <dgm:pt modelId="{D5F22D5A-970F-4964-87B0-729DA4ED3502}" type="sibTrans" cxnId="{46FBB51F-2093-45B2-8615-CADBA0DED522}">
      <dgm:prSet/>
      <dgm:spPr/>
      <dgm:t>
        <a:bodyPr/>
        <a:lstStyle/>
        <a:p>
          <a:endParaRPr lang="en-US"/>
        </a:p>
      </dgm:t>
    </dgm:pt>
    <dgm:pt modelId="{18A56460-319A-4796-8CAC-E3A7FC1EAC5C}">
      <dgm:prSet phldrT="[Text]" custT="1"/>
      <dgm:spPr/>
      <dgm:t>
        <a:bodyPr/>
        <a:lstStyle/>
        <a:p>
          <a:r>
            <a:rPr lang="en-US" sz="2300" b="1" smtClean="0">
              <a:latin typeface="Century Gothic" pitchFamily="34" charset="0"/>
            </a:rPr>
            <a:t>Phase 2</a:t>
          </a:r>
          <a:r>
            <a:rPr lang="en-US" sz="2300" b="0" smtClean="0">
              <a:latin typeface="Century Gothic" pitchFamily="34" charset="0"/>
            </a:rPr>
            <a:t>:  Gather Feedback from Stakeholders  </a:t>
          </a:r>
          <a:endParaRPr lang="en-US" sz="2300" b="0" dirty="0">
            <a:latin typeface="Century Gothic" pitchFamily="34" charset="0"/>
          </a:endParaRPr>
        </a:p>
      </dgm:t>
    </dgm:pt>
    <dgm:pt modelId="{1FB8C883-7DD7-469C-BB3B-ACCA5299CC2C}" type="parTrans" cxnId="{982F4DF4-C334-4602-8605-F1FD4634099F}">
      <dgm:prSet/>
      <dgm:spPr/>
      <dgm:t>
        <a:bodyPr/>
        <a:lstStyle/>
        <a:p>
          <a:endParaRPr lang="en-US"/>
        </a:p>
      </dgm:t>
    </dgm:pt>
    <dgm:pt modelId="{1CEAA1D9-2F39-4211-8B99-78EB85470CE4}" type="sibTrans" cxnId="{982F4DF4-C334-4602-8605-F1FD4634099F}">
      <dgm:prSet/>
      <dgm:spPr/>
      <dgm:t>
        <a:bodyPr/>
        <a:lstStyle/>
        <a:p>
          <a:endParaRPr lang="en-US"/>
        </a:p>
      </dgm:t>
    </dgm:pt>
    <dgm:pt modelId="{30E31B8E-2AE2-4177-8EB8-EE046383484A}">
      <dgm:prSet phldrT="[Text]" custT="1"/>
      <dgm:spPr/>
      <dgm:t>
        <a:bodyPr/>
        <a:lstStyle/>
        <a:p>
          <a:r>
            <a:rPr lang="en-US" sz="2000" b="0" i="1" smtClean="0">
              <a:latin typeface="Century Gothic" pitchFamily="34" charset="0"/>
            </a:rPr>
            <a:t>October - March</a:t>
          </a:r>
          <a:endParaRPr lang="en-US" sz="2000" b="0" i="1" dirty="0">
            <a:latin typeface="Century Gothic" pitchFamily="34" charset="0"/>
          </a:endParaRPr>
        </a:p>
      </dgm:t>
    </dgm:pt>
    <dgm:pt modelId="{E8360E27-ED0E-4484-897B-DBA7BBF33DC7}" type="parTrans" cxnId="{10E7CB19-FEB6-46ED-966E-AFD5E7E622B2}">
      <dgm:prSet/>
      <dgm:spPr/>
      <dgm:t>
        <a:bodyPr/>
        <a:lstStyle/>
        <a:p>
          <a:endParaRPr lang="en-US"/>
        </a:p>
      </dgm:t>
    </dgm:pt>
    <dgm:pt modelId="{3E70B238-2DD8-4EEA-AA9C-479521E5E5A9}" type="sibTrans" cxnId="{10E7CB19-FEB6-46ED-966E-AFD5E7E622B2}">
      <dgm:prSet/>
      <dgm:spPr/>
      <dgm:t>
        <a:bodyPr/>
        <a:lstStyle/>
        <a:p>
          <a:endParaRPr lang="en-US"/>
        </a:p>
      </dgm:t>
    </dgm:pt>
    <dgm:pt modelId="{23699E9F-4DCC-4518-A8AA-0CB67922B148}">
      <dgm:prSet phldrT="[Text]" custT="1"/>
      <dgm:spPr/>
      <dgm:t>
        <a:bodyPr/>
        <a:lstStyle/>
        <a:p>
          <a:r>
            <a:rPr lang="en-US" sz="2300" b="1" smtClean="0">
              <a:latin typeface="Century Gothic" pitchFamily="34" charset="0"/>
            </a:rPr>
            <a:t>Phase 3</a:t>
          </a:r>
          <a:r>
            <a:rPr lang="en-US" sz="2300" b="0" smtClean="0">
              <a:latin typeface="Century Gothic" pitchFamily="34" charset="0"/>
            </a:rPr>
            <a:t>:  Synthesize Feedback and Refine Strategic Plan</a:t>
          </a:r>
          <a:endParaRPr lang="en-US" sz="2300" b="0" dirty="0">
            <a:latin typeface="Century Gothic" pitchFamily="34" charset="0"/>
          </a:endParaRPr>
        </a:p>
      </dgm:t>
    </dgm:pt>
    <dgm:pt modelId="{8910AF4A-1798-43FF-909E-809EE8481647}" type="parTrans" cxnId="{61490DD3-7E3E-4A4E-BB28-9AB10C13931E}">
      <dgm:prSet/>
      <dgm:spPr/>
      <dgm:t>
        <a:bodyPr/>
        <a:lstStyle/>
        <a:p>
          <a:endParaRPr lang="en-US"/>
        </a:p>
      </dgm:t>
    </dgm:pt>
    <dgm:pt modelId="{157BA5A5-2947-4E62-985D-69DAC19A27BB}" type="sibTrans" cxnId="{61490DD3-7E3E-4A4E-BB28-9AB10C13931E}">
      <dgm:prSet/>
      <dgm:spPr/>
      <dgm:t>
        <a:bodyPr/>
        <a:lstStyle/>
        <a:p>
          <a:endParaRPr lang="en-US"/>
        </a:p>
      </dgm:t>
    </dgm:pt>
    <dgm:pt modelId="{53B085FA-2E25-4064-8916-C1ED1DE64D5C}">
      <dgm:prSet phldrT="[Text]" custT="1"/>
      <dgm:spPr/>
      <dgm:t>
        <a:bodyPr/>
        <a:lstStyle/>
        <a:p>
          <a:r>
            <a:rPr lang="en-US" sz="2000" b="0" i="1" smtClean="0">
              <a:latin typeface="Century Gothic" pitchFamily="34" charset="0"/>
            </a:rPr>
            <a:t>April - June</a:t>
          </a:r>
          <a:endParaRPr lang="en-US" sz="2000" b="0" i="1" dirty="0">
            <a:latin typeface="Century Gothic" pitchFamily="34" charset="0"/>
          </a:endParaRPr>
        </a:p>
      </dgm:t>
    </dgm:pt>
    <dgm:pt modelId="{6A86224A-5D3A-4566-B6F8-DAF8C6543B66}" type="parTrans" cxnId="{5A9DA90D-997D-47DA-8741-11C087ADE2EE}">
      <dgm:prSet/>
      <dgm:spPr/>
      <dgm:t>
        <a:bodyPr/>
        <a:lstStyle/>
        <a:p>
          <a:endParaRPr lang="en-US"/>
        </a:p>
      </dgm:t>
    </dgm:pt>
    <dgm:pt modelId="{7EB91226-3ED3-4559-BFFD-6379F8443BD9}" type="sibTrans" cxnId="{5A9DA90D-997D-47DA-8741-11C087ADE2EE}">
      <dgm:prSet/>
      <dgm:spPr/>
      <dgm:t>
        <a:bodyPr/>
        <a:lstStyle/>
        <a:p>
          <a:endParaRPr lang="en-US"/>
        </a:p>
      </dgm:t>
    </dgm:pt>
    <dgm:pt modelId="{63ABAA4C-5289-477E-BBC5-47CB769C24B4}" type="pres">
      <dgm:prSet presAssocID="{EF1A196C-8D12-43E7-AD8F-43D8B464C6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EC781E-C607-4E60-896A-432F9EAD7CD8}" type="pres">
      <dgm:prSet presAssocID="{23699E9F-4DCC-4518-A8AA-0CB67922B148}" presName="boxAndChildren" presStyleCnt="0"/>
      <dgm:spPr/>
      <dgm:t>
        <a:bodyPr/>
        <a:lstStyle/>
        <a:p>
          <a:endParaRPr lang="en-US"/>
        </a:p>
      </dgm:t>
    </dgm:pt>
    <dgm:pt modelId="{A35774C6-153D-48C8-8C61-7BFA447E9D31}" type="pres">
      <dgm:prSet presAssocID="{23699E9F-4DCC-4518-A8AA-0CB67922B148}" presName="parentTextBox" presStyleLbl="node1" presStyleIdx="0" presStyleCnt="3"/>
      <dgm:spPr/>
      <dgm:t>
        <a:bodyPr/>
        <a:lstStyle/>
        <a:p>
          <a:endParaRPr lang="en-US"/>
        </a:p>
      </dgm:t>
    </dgm:pt>
    <dgm:pt modelId="{6243CD04-D603-4D61-AE88-32E482D88E51}" type="pres">
      <dgm:prSet presAssocID="{23699E9F-4DCC-4518-A8AA-0CB67922B148}" presName="entireBox" presStyleLbl="node1" presStyleIdx="0" presStyleCnt="3"/>
      <dgm:spPr/>
      <dgm:t>
        <a:bodyPr/>
        <a:lstStyle/>
        <a:p>
          <a:endParaRPr lang="en-US"/>
        </a:p>
      </dgm:t>
    </dgm:pt>
    <dgm:pt modelId="{32E7B4CB-065A-41FF-B21C-2522A3DC4F27}" type="pres">
      <dgm:prSet presAssocID="{23699E9F-4DCC-4518-A8AA-0CB67922B148}" presName="descendantBox" presStyleCnt="0"/>
      <dgm:spPr/>
      <dgm:t>
        <a:bodyPr/>
        <a:lstStyle/>
        <a:p>
          <a:endParaRPr lang="en-US"/>
        </a:p>
      </dgm:t>
    </dgm:pt>
    <dgm:pt modelId="{B83EC77C-6339-4C8F-9EC4-EF42929CF8C6}" type="pres">
      <dgm:prSet presAssocID="{53B085FA-2E25-4064-8916-C1ED1DE64D5C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135FB6-B9BB-44A6-8901-8111538DB135}" type="pres">
      <dgm:prSet presAssocID="{1CEAA1D9-2F39-4211-8B99-78EB85470CE4}" presName="sp" presStyleCnt="0"/>
      <dgm:spPr/>
      <dgm:t>
        <a:bodyPr/>
        <a:lstStyle/>
        <a:p>
          <a:endParaRPr lang="en-US"/>
        </a:p>
      </dgm:t>
    </dgm:pt>
    <dgm:pt modelId="{782EEDE8-618D-42A9-946F-2EEE84538CF4}" type="pres">
      <dgm:prSet presAssocID="{18A56460-319A-4796-8CAC-E3A7FC1EAC5C}" presName="arrowAndChildren" presStyleCnt="0"/>
      <dgm:spPr/>
      <dgm:t>
        <a:bodyPr/>
        <a:lstStyle/>
        <a:p>
          <a:endParaRPr lang="en-US"/>
        </a:p>
      </dgm:t>
    </dgm:pt>
    <dgm:pt modelId="{50AE8682-87E7-444A-BDAD-35F4BA502B43}" type="pres">
      <dgm:prSet presAssocID="{18A56460-319A-4796-8CAC-E3A7FC1EAC5C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D265D2E7-0C4D-49AF-919B-A45F7800E63F}" type="pres">
      <dgm:prSet presAssocID="{18A56460-319A-4796-8CAC-E3A7FC1EAC5C}" presName="arrow" presStyleLbl="node1" presStyleIdx="1" presStyleCnt="3"/>
      <dgm:spPr/>
      <dgm:t>
        <a:bodyPr/>
        <a:lstStyle/>
        <a:p>
          <a:endParaRPr lang="en-US"/>
        </a:p>
      </dgm:t>
    </dgm:pt>
    <dgm:pt modelId="{5C99A922-6F2E-4EEF-83F7-836D675154AA}" type="pres">
      <dgm:prSet presAssocID="{18A56460-319A-4796-8CAC-E3A7FC1EAC5C}" presName="descendantArrow" presStyleCnt="0"/>
      <dgm:spPr/>
      <dgm:t>
        <a:bodyPr/>
        <a:lstStyle/>
        <a:p>
          <a:endParaRPr lang="en-US"/>
        </a:p>
      </dgm:t>
    </dgm:pt>
    <dgm:pt modelId="{723582A6-2E9C-41A0-A2DA-503DA9907339}" type="pres">
      <dgm:prSet presAssocID="{30E31B8E-2AE2-4177-8EB8-EE046383484A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567296-0510-4EF7-AB0C-4056CD9AEDFB}" type="pres">
      <dgm:prSet presAssocID="{0298991C-2744-47A5-A18C-32A487E4EE36}" presName="sp" presStyleCnt="0"/>
      <dgm:spPr/>
      <dgm:t>
        <a:bodyPr/>
        <a:lstStyle/>
        <a:p>
          <a:endParaRPr lang="en-US"/>
        </a:p>
      </dgm:t>
    </dgm:pt>
    <dgm:pt modelId="{E891DF60-4AF7-4EF7-ABC2-7648EC94615D}" type="pres">
      <dgm:prSet presAssocID="{0FFD243D-DACB-48FB-A50C-54B08E74A8BB}" presName="arrowAndChildren" presStyleCnt="0"/>
      <dgm:spPr/>
      <dgm:t>
        <a:bodyPr/>
        <a:lstStyle/>
        <a:p>
          <a:endParaRPr lang="en-US"/>
        </a:p>
      </dgm:t>
    </dgm:pt>
    <dgm:pt modelId="{63834733-4FD9-489B-9CC7-7F40A4BE0416}" type="pres">
      <dgm:prSet presAssocID="{0FFD243D-DACB-48FB-A50C-54B08E74A8BB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60CE7D91-BC3F-44C7-9933-296ED6B2AD96}" type="pres">
      <dgm:prSet presAssocID="{0FFD243D-DACB-48FB-A50C-54B08E74A8BB}" presName="arrow" presStyleLbl="node1" presStyleIdx="2" presStyleCnt="3"/>
      <dgm:spPr/>
      <dgm:t>
        <a:bodyPr/>
        <a:lstStyle/>
        <a:p>
          <a:endParaRPr lang="en-US"/>
        </a:p>
      </dgm:t>
    </dgm:pt>
    <dgm:pt modelId="{801CD309-BA42-4174-A0ED-FC4C72196794}" type="pres">
      <dgm:prSet presAssocID="{0FFD243D-DACB-48FB-A50C-54B08E74A8BB}" presName="descendantArrow" presStyleCnt="0"/>
      <dgm:spPr/>
      <dgm:t>
        <a:bodyPr/>
        <a:lstStyle/>
        <a:p>
          <a:endParaRPr lang="en-US"/>
        </a:p>
      </dgm:t>
    </dgm:pt>
    <dgm:pt modelId="{6EF73333-2D38-4238-9124-8EF4E29AA30C}" type="pres">
      <dgm:prSet presAssocID="{16C92ABE-D3C7-431C-8791-54FE8E98DEF2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D1A5BF-D834-4E33-85D5-1B570F2199D0}" type="presOf" srcId="{EF1A196C-8D12-43E7-AD8F-43D8B464C65E}" destId="{63ABAA4C-5289-477E-BBC5-47CB769C24B4}" srcOrd="0" destOrd="0" presId="urn:microsoft.com/office/officeart/2005/8/layout/process4"/>
    <dgm:cxn modelId="{8DF8CB45-504A-449B-9969-A2E3888576D5}" type="presOf" srcId="{23699E9F-4DCC-4518-A8AA-0CB67922B148}" destId="{A35774C6-153D-48C8-8C61-7BFA447E9D31}" srcOrd="0" destOrd="0" presId="urn:microsoft.com/office/officeart/2005/8/layout/process4"/>
    <dgm:cxn modelId="{8851A818-CED5-4B0F-8517-07002528052C}" type="presOf" srcId="{53B085FA-2E25-4064-8916-C1ED1DE64D5C}" destId="{B83EC77C-6339-4C8F-9EC4-EF42929CF8C6}" srcOrd="0" destOrd="0" presId="urn:microsoft.com/office/officeart/2005/8/layout/process4"/>
    <dgm:cxn modelId="{61490DD3-7E3E-4A4E-BB28-9AB10C13931E}" srcId="{EF1A196C-8D12-43E7-AD8F-43D8B464C65E}" destId="{23699E9F-4DCC-4518-A8AA-0CB67922B148}" srcOrd="2" destOrd="0" parTransId="{8910AF4A-1798-43FF-909E-809EE8481647}" sibTransId="{157BA5A5-2947-4E62-985D-69DAC19A27BB}"/>
    <dgm:cxn modelId="{F76F5D14-B5EC-4ED5-BF9C-1A1FCB2FE8CE}" type="presOf" srcId="{0FFD243D-DACB-48FB-A50C-54B08E74A8BB}" destId="{60CE7D91-BC3F-44C7-9933-296ED6B2AD96}" srcOrd="1" destOrd="0" presId="urn:microsoft.com/office/officeart/2005/8/layout/process4"/>
    <dgm:cxn modelId="{DB2FC8B5-3A62-4EEA-AF5B-84418E7A2F81}" type="presOf" srcId="{18A56460-319A-4796-8CAC-E3A7FC1EAC5C}" destId="{D265D2E7-0C4D-49AF-919B-A45F7800E63F}" srcOrd="1" destOrd="0" presId="urn:microsoft.com/office/officeart/2005/8/layout/process4"/>
    <dgm:cxn modelId="{5EBA6BC8-0372-4DCD-9861-D766E60CC846}" type="presOf" srcId="{30E31B8E-2AE2-4177-8EB8-EE046383484A}" destId="{723582A6-2E9C-41A0-A2DA-503DA9907339}" srcOrd="0" destOrd="0" presId="urn:microsoft.com/office/officeart/2005/8/layout/process4"/>
    <dgm:cxn modelId="{F29E0602-51C0-4399-8CC3-BA8D75EB2095}" type="presOf" srcId="{23699E9F-4DCC-4518-A8AA-0CB67922B148}" destId="{6243CD04-D603-4D61-AE88-32E482D88E51}" srcOrd="1" destOrd="0" presId="urn:microsoft.com/office/officeart/2005/8/layout/process4"/>
    <dgm:cxn modelId="{46FBB51F-2093-45B2-8615-CADBA0DED522}" srcId="{0FFD243D-DACB-48FB-A50C-54B08E74A8BB}" destId="{16C92ABE-D3C7-431C-8791-54FE8E98DEF2}" srcOrd="0" destOrd="0" parTransId="{C131F4E2-3B1B-44F8-89FD-E2E2867D7A95}" sibTransId="{D5F22D5A-970F-4964-87B0-729DA4ED3502}"/>
    <dgm:cxn modelId="{411C270C-A20F-4476-A433-513EF02DCE71}" type="presOf" srcId="{0FFD243D-DACB-48FB-A50C-54B08E74A8BB}" destId="{63834733-4FD9-489B-9CC7-7F40A4BE0416}" srcOrd="0" destOrd="0" presId="urn:microsoft.com/office/officeart/2005/8/layout/process4"/>
    <dgm:cxn modelId="{5A9DA90D-997D-47DA-8741-11C087ADE2EE}" srcId="{23699E9F-4DCC-4518-A8AA-0CB67922B148}" destId="{53B085FA-2E25-4064-8916-C1ED1DE64D5C}" srcOrd="0" destOrd="0" parTransId="{6A86224A-5D3A-4566-B6F8-DAF8C6543B66}" sibTransId="{7EB91226-3ED3-4559-BFFD-6379F8443BD9}"/>
    <dgm:cxn modelId="{982F4DF4-C334-4602-8605-F1FD4634099F}" srcId="{EF1A196C-8D12-43E7-AD8F-43D8B464C65E}" destId="{18A56460-319A-4796-8CAC-E3A7FC1EAC5C}" srcOrd="1" destOrd="0" parTransId="{1FB8C883-7DD7-469C-BB3B-ACCA5299CC2C}" sibTransId="{1CEAA1D9-2F39-4211-8B99-78EB85470CE4}"/>
    <dgm:cxn modelId="{B640633C-711E-46C1-AE69-ADBA74973D3A}" srcId="{EF1A196C-8D12-43E7-AD8F-43D8B464C65E}" destId="{0FFD243D-DACB-48FB-A50C-54B08E74A8BB}" srcOrd="0" destOrd="0" parTransId="{12F94142-846C-4B12-8189-AB26E1BE9190}" sibTransId="{0298991C-2744-47A5-A18C-32A487E4EE36}"/>
    <dgm:cxn modelId="{49A09F0A-73E8-4521-8FB1-9CC5325ADF1B}" type="presOf" srcId="{16C92ABE-D3C7-431C-8791-54FE8E98DEF2}" destId="{6EF73333-2D38-4238-9124-8EF4E29AA30C}" srcOrd="0" destOrd="0" presId="urn:microsoft.com/office/officeart/2005/8/layout/process4"/>
    <dgm:cxn modelId="{10E7CB19-FEB6-46ED-966E-AFD5E7E622B2}" srcId="{18A56460-319A-4796-8CAC-E3A7FC1EAC5C}" destId="{30E31B8E-2AE2-4177-8EB8-EE046383484A}" srcOrd="0" destOrd="0" parTransId="{E8360E27-ED0E-4484-897B-DBA7BBF33DC7}" sibTransId="{3E70B238-2DD8-4EEA-AA9C-479521E5E5A9}"/>
    <dgm:cxn modelId="{26B13F27-B026-4EC1-B0D2-CFE158E55B44}" type="presOf" srcId="{18A56460-319A-4796-8CAC-E3A7FC1EAC5C}" destId="{50AE8682-87E7-444A-BDAD-35F4BA502B43}" srcOrd="0" destOrd="0" presId="urn:microsoft.com/office/officeart/2005/8/layout/process4"/>
    <dgm:cxn modelId="{29F950D0-1D16-4D9F-AC86-63DB6728568F}" type="presParOf" srcId="{63ABAA4C-5289-477E-BBC5-47CB769C24B4}" destId="{72EC781E-C607-4E60-896A-432F9EAD7CD8}" srcOrd="0" destOrd="0" presId="urn:microsoft.com/office/officeart/2005/8/layout/process4"/>
    <dgm:cxn modelId="{DE192815-13B8-4CF0-88DC-9758163CBE53}" type="presParOf" srcId="{72EC781E-C607-4E60-896A-432F9EAD7CD8}" destId="{A35774C6-153D-48C8-8C61-7BFA447E9D31}" srcOrd="0" destOrd="0" presId="urn:microsoft.com/office/officeart/2005/8/layout/process4"/>
    <dgm:cxn modelId="{E12396DA-FDDC-4A52-9575-CBE42C921F10}" type="presParOf" srcId="{72EC781E-C607-4E60-896A-432F9EAD7CD8}" destId="{6243CD04-D603-4D61-AE88-32E482D88E51}" srcOrd="1" destOrd="0" presId="urn:microsoft.com/office/officeart/2005/8/layout/process4"/>
    <dgm:cxn modelId="{C4411469-66BC-4BC2-AA97-ABF0A6008D72}" type="presParOf" srcId="{72EC781E-C607-4E60-896A-432F9EAD7CD8}" destId="{32E7B4CB-065A-41FF-B21C-2522A3DC4F27}" srcOrd="2" destOrd="0" presId="urn:microsoft.com/office/officeart/2005/8/layout/process4"/>
    <dgm:cxn modelId="{9B47AD28-98C9-452C-9816-636BD43DC279}" type="presParOf" srcId="{32E7B4CB-065A-41FF-B21C-2522A3DC4F27}" destId="{B83EC77C-6339-4C8F-9EC4-EF42929CF8C6}" srcOrd="0" destOrd="0" presId="urn:microsoft.com/office/officeart/2005/8/layout/process4"/>
    <dgm:cxn modelId="{9EA75DE9-C44A-460E-9C4F-BCBE0100C8BD}" type="presParOf" srcId="{63ABAA4C-5289-477E-BBC5-47CB769C24B4}" destId="{60135FB6-B9BB-44A6-8901-8111538DB135}" srcOrd="1" destOrd="0" presId="urn:microsoft.com/office/officeart/2005/8/layout/process4"/>
    <dgm:cxn modelId="{7999606D-EB81-4BEC-BC21-C973EEB1B4B6}" type="presParOf" srcId="{63ABAA4C-5289-477E-BBC5-47CB769C24B4}" destId="{782EEDE8-618D-42A9-946F-2EEE84538CF4}" srcOrd="2" destOrd="0" presId="urn:microsoft.com/office/officeart/2005/8/layout/process4"/>
    <dgm:cxn modelId="{504855E9-DF11-456C-9D99-F9ABC70FE443}" type="presParOf" srcId="{782EEDE8-618D-42A9-946F-2EEE84538CF4}" destId="{50AE8682-87E7-444A-BDAD-35F4BA502B43}" srcOrd="0" destOrd="0" presId="urn:microsoft.com/office/officeart/2005/8/layout/process4"/>
    <dgm:cxn modelId="{0B6B840C-F113-44FD-9D1A-50CFA0E4FA5D}" type="presParOf" srcId="{782EEDE8-618D-42A9-946F-2EEE84538CF4}" destId="{D265D2E7-0C4D-49AF-919B-A45F7800E63F}" srcOrd="1" destOrd="0" presId="urn:microsoft.com/office/officeart/2005/8/layout/process4"/>
    <dgm:cxn modelId="{DB3C564C-18E5-463A-81B6-EC86AD630D36}" type="presParOf" srcId="{782EEDE8-618D-42A9-946F-2EEE84538CF4}" destId="{5C99A922-6F2E-4EEF-83F7-836D675154AA}" srcOrd="2" destOrd="0" presId="urn:microsoft.com/office/officeart/2005/8/layout/process4"/>
    <dgm:cxn modelId="{253F5571-04A8-43A3-9482-5CAC0F105C1B}" type="presParOf" srcId="{5C99A922-6F2E-4EEF-83F7-836D675154AA}" destId="{723582A6-2E9C-41A0-A2DA-503DA9907339}" srcOrd="0" destOrd="0" presId="urn:microsoft.com/office/officeart/2005/8/layout/process4"/>
    <dgm:cxn modelId="{57B2CD95-60D5-4DB3-86F1-63922E93ED6F}" type="presParOf" srcId="{63ABAA4C-5289-477E-BBC5-47CB769C24B4}" destId="{B7567296-0510-4EF7-AB0C-4056CD9AEDFB}" srcOrd="3" destOrd="0" presId="urn:microsoft.com/office/officeart/2005/8/layout/process4"/>
    <dgm:cxn modelId="{AAACBF3D-DBA5-4753-ABAA-511DBC92BC0D}" type="presParOf" srcId="{63ABAA4C-5289-477E-BBC5-47CB769C24B4}" destId="{E891DF60-4AF7-4EF7-ABC2-7648EC94615D}" srcOrd="4" destOrd="0" presId="urn:microsoft.com/office/officeart/2005/8/layout/process4"/>
    <dgm:cxn modelId="{ED2800A0-C0C1-44AA-ABA9-B7158AD5B2CB}" type="presParOf" srcId="{E891DF60-4AF7-4EF7-ABC2-7648EC94615D}" destId="{63834733-4FD9-489B-9CC7-7F40A4BE0416}" srcOrd="0" destOrd="0" presId="urn:microsoft.com/office/officeart/2005/8/layout/process4"/>
    <dgm:cxn modelId="{0FC78E3C-98E2-4834-861C-EB7A21F172CC}" type="presParOf" srcId="{E891DF60-4AF7-4EF7-ABC2-7648EC94615D}" destId="{60CE7D91-BC3F-44C7-9933-296ED6B2AD96}" srcOrd="1" destOrd="0" presId="urn:microsoft.com/office/officeart/2005/8/layout/process4"/>
    <dgm:cxn modelId="{629FD205-BC49-4DC1-B679-B77039D3EE98}" type="presParOf" srcId="{E891DF60-4AF7-4EF7-ABC2-7648EC94615D}" destId="{801CD309-BA42-4174-A0ED-FC4C72196794}" srcOrd="2" destOrd="0" presId="urn:microsoft.com/office/officeart/2005/8/layout/process4"/>
    <dgm:cxn modelId="{EF1D661D-61D4-43D7-B04C-327BDC89C735}" type="presParOf" srcId="{801CD309-BA42-4174-A0ED-FC4C72196794}" destId="{6EF73333-2D38-4238-9124-8EF4E29AA30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1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A9D125B-F4B1-4480-8F39-C089CF5CB01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Lifelong Learning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D060C2DE-F003-45A3-AD0A-FE6F7E60AE70}" type="parTrans" cxnId="{E1356815-F21E-4EA4-919B-CA7B72D346B8}">
      <dgm:prSet/>
      <dgm:spPr/>
      <dgm:t>
        <a:bodyPr/>
        <a:lstStyle/>
        <a:p>
          <a:endParaRPr lang="en-US"/>
        </a:p>
      </dgm:t>
    </dgm:pt>
    <dgm:pt modelId="{27592134-5725-4ED1-A789-2743522DB788}" type="sibTrans" cxnId="{E1356815-F21E-4EA4-919B-CA7B72D346B8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81D0CD-A905-451A-A195-4240CA743CC4}" type="presOf" srcId="{CA9D125B-F4B1-4480-8F39-C089CF5CB01B}" destId="{8BC45E04-3743-4554-8306-997CFD9EC1A6}" srcOrd="0" destOrd="0" presId="urn:microsoft.com/office/officeart/2005/8/layout/vList5"/>
    <dgm:cxn modelId="{9A208DFF-08BD-492B-B2EC-A56786424ED2}" type="presOf" srcId="{5533A5A6-AAC1-4DC2-926F-9A96568D1C14}" destId="{ED6A07ED-056F-4937-ABB4-3F770471797F}" srcOrd="0" destOrd="0" presId="urn:microsoft.com/office/officeart/2005/8/layout/vList5"/>
    <dgm:cxn modelId="{CB5DB2B8-A8DA-4145-BF72-A446281C7A97}" type="presOf" srcId="{CA8737B4-D615-4F91-993B-807CFA0EE9CF}" destId="{A8668A05-A874-4704-8CCF-4FE5EF0D7330}" srcOrd="0" destOrd="0" presId="urn:microsoft.com/office/officeart/2005/8/layout/vList5"/>
    <dgm:cxn modelId="{E1356815-F21E-4EA4-919B-CA7B72D346B8}" srcId="{5533A5A6-AAC1-4DC2-926F-9A96568D1C14}" destId="{CA9D125B-F4B1-4480-8F39-C089CF5CB01B}" srcOrd="0" destOrd="0" parTransId="{D060C2DE-F003-45A3-AD0A-FE6F7E60AE70}" sibTransId="{27592134-5725-4ED1-A789-2743522DB788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F7A7F5BA-9D5C-47B3-96DF-816F2191D3D7}" type="presParOf" srcId="{A8668A05-A874-4704-8CCF-4FE5EF0D7330}" destId="{16A33256-7732-4456-A451-6121505F4A0B}" srcOrd="0" destOrd="0" presId="urn:microsoft.com/office/officeart/2005/8/layout/vList5"/>
    <dgm:cxn modelId="{353F7B9B-675E-4258-AF1E-DA39C3DC0C1E}" type="presParOf" srcId="{16A33256-7732-4456-A451-6121505F4A0B}" destId="{ED6A07ED-056F-4937-ABB4-3F770471797F}" srcOrd="0" destOrd="0" presId="urn:microsoft.com/office/officeart/2005/8/layout/vList5"/>
    <dgm:cxn modelId="{E98EC130-341B-43CB-B168-C8B34A9C1B18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1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A9D125B-F4B1-4480-8F39-C089CF5CB01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Learning Spaces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D060C2DE-F003-45A3-AD0A-FE6F7E60AE70}" type="parTrans" cxnId="{E1356815-F21E-4EA4-919B-CA7B72D346B8}">
      <dgm:prSet/>
      <dgm:spPr/>
      <dgm:t>
        <a:bodyPr/>
        <a:lstStyle/>
        <a:p>
          <a:endParaRPr lang="en-US"/>
        </a:p>
      </dgm:t>
    </dgm:pt>
    <dgm:pt modelId="{27592134-5725-4ED1-A789-2743522DB788}" type="sibTrans" cxnId="{E1356815-F21E-4EA4-919B-CA7B72D346B8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3287A8-2272-450E-B2F4-4706F467490D}" type="presOf" srcId="{CA9D125B-F4B1-4480-8F39-C089CF5CB01B}" destId="{8BC45E04-3743-4554-8306-997CFD9EC1A6}" srcOrd="0" destOrd="0" presId="urn:microsoft.com/office/officeart/2005/8/layout/vList5"/>
    <dgm:cxn modelId="{A7A5362C-9F67-464E-9F2F-9F50930F9ECF}" type="presOf" srcId="{CA8737B4-D615-4F91-993B-807CFA0EE9CF}" destId="{A8668A05-A874-4704-8CCF-4FE5EF0D7330}" srcOrd="0" destOrd="0" presId="urn:microsoft.com/office/officeart/2005/8/layout/vList5"/>
    <dgm:cxn modelId="{32B80693-D971-4B99-A532-61C38ED6D1A2}" type="presOf" srcId="{5533A5A6-AAC1-4DC2-926F-9A96568D1C14}" destId="{ED6A07ED-056F-4937-ABB4-3F770471797F}" srcOrd="0" destOrd="0" presId="urn:microsoft.com/office/officeart/2005/8/layout/vList5"/>
    <dgm:cxn modelId="{E1356815-F21E-4EA4-919B-CA7B72D346B8}" srcId="{5533A5A6-AAC1-4DC2-926F-9A96568D1C14}" destId="{CA9D125B-F4B1-4480-8F39-C089CF5CB01B}" srcOrd="0" destOrd="0" parTransId="{D060C2DE-F003-45A3-AD0A-FE6F7E60AE70}" sibTransId="{27592134-5725-4ED1-A789-2743522DB788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36B7511B-C8C0-4418-9B3F-77FC95104DB0}" type="presParOf" srcId="{A8668A05-A874-4704-8CCF-4FE5EF0D7330}" destId="{16A33256-7732-4456-A451-6121505F4A0B}" srcOrd="0" destOrd="0" presId="urn:microsoft.com/office/officeart/2005/8/layout/vList5"/>
    <dgm:cxn modelId="{8D30E80D-7DC1-4EE3-8644-D71C64DFC785}" type="presParOf" srcId="{16A33256-7732-4456-A451-6121505F4A0B}" destId="{ED6A07ED-056F-4937-ABB4-3F770471797F}" srcOrd="0" destOrd="0" presId="urn:microsoft.com/office/officeart/2005/8/layout/vList5"/>
    <dgm:cxn modelId="{E587113F-D648-4ED8-8716-CDFE8BF1A076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5CB565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2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8CF6067D-C29B-4276-BC1E-8EDD2C75735B}">
      <dgm:prSet phldrT="[Text]"/>
      <dgm:spPr>
        <a:solidFill>
          <a:srgbClr val="D2E5D5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08AFBC01-44BD-4C90-83BE-E814D9AA928F}" type="parTrans" cxnId="{871DB201-5A72-431E-9B81-DD796CCE777B}">
      <dgm:prSet/>
      <dgm:spPr/>
      <dgm:t>
        <a:bodyPr/>
        <a:lstStyle/>
        <a:p>
          <a:endParaRPr lang="en-US"/>
        </a:p>
      </dgm:t>
    </dgm:pt>
    <dgm:pt modelId="{66BEE0E4-AD9E-4737-8AB9-6D9BFFABAE03}" type="sibTrans" cxnId="{871DB201-5A72-431E-9B81-DD796CCE777B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C47435-2C06-42E4-A1E5-291F56E949B6}" type="presOf" srcId="{CA8737B4-D615-4F91-993B-807CFA0EE9CF}" destId="{A8668A05-A874-4704-8CCF-4FE5EF0D7330}" srcOrd="0" destOrd="0" presId="urn:microsoft.com/office/officeart/2005/8/layout/vList5"/>
    <dgm:cxn modelId="{D5D3876C-F97F-4FE7-94B0-FC9036E8EAD9}" type="presOf" srcId="{5533A5A6-AAC1-4DC2-926F-9A96568D1C14}" destId="{ED6A07ED-056F-4937-ABB4-3F770471797F}" srcOrd="0" destOrd="0" presId="urn:microsoft.com/office/officeart/2005/8/layout/vList5"/>
    <dgm:cxn modelId="{871DB201-5A72-431E-9B81-DD796CCE777B}" srcId="{5533A5A6-AAC1-4DC2-926F-9A96568D1C14}" destId="{8CF6067D-C29B-4276-BC1E-8EDD2C75735B}" srcOrd="0" destOrd="0" parTransId="{08AFBC01-44BD-4C90-83BE-E814D9AA928F}" sibTransId="{66BEE0E4-AD9E-4737-8AB9-6D9BFFABAE03}"/>
    <dgm:cxn modelId="{56009E6A-A8CD-468C-A241-099C30B3540E}" type="presOf" srcId="{8CF6067D-C29B-4276-BC1E-8EDD2C75735B}" destId="{8BC45E04-3743-4554-8306-997CFD9EC1A6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AE9DA8DF-1DBA-4A09-ABAA-CBBD448C4423}" type="presParOf" srcId="{A8668A05-A874-4704-8CCF-4FE5EF0D7330}" destId="{16A33256-7732-4456-A451-6121505F4A0B}" srcOrd="0" destOrd="0" presId="urn:microsoft.com/office/officeart/2005/8/layout/vList5"/>
    <dgm:cxn modelId="{CB86BA1E-B027-425B-9B94-CBCADB143A2F}" type="presParOf" srcId="{16A33256-7732-4456-A451-6121505F4A0B}" destId="{ED6A07ED-056F-4937-ABB4-3F770471797F}" srcOrd="0" destOrd="0" presId="urn:microsoft.com/office/officeart/2005/8/layout/vList5"/>
    <dgm:cxn modelId="{3CAA8EB1-AC70-4C57-924F-34642AD23AE2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5EAFA6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3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37C3443D-A802-4EEB-B43A-9F766FF66A43}">
      <dgm:prSet phldrT="[Text]"/>
      <dgm:spPr>
        <a:solidFill>
          <a:srgbClr val="D2E4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Engagement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849C70A-FFCC-4435-B32F-AD98E93E5CF5}" type="parTrans" cxnId="{08DF989A-4CDF-4334-8640-F7A36344E279}">
      <dgm:prSet/>
      <dgm:spPr/>
      <dgm:t>
        <a:bodyPr/>
        <a:lstStyle/>
        <a:p>
          <a:endParaRPr lang="en-US"/>
        </a:p>
      </dgm:t>
    </dgm:pt>
    <dgm:pt modelId="{52AA26CC-70A2-4EAD-9C64-D360260503FC}" type="sibTrans" cxnId="{08DF989A-4CDF-4334-8640-F7A36344E279}">
      <dgm:prSet/>
      <dgm:spPr/>
      <dgm:t>
        <a:bodyPr/>
        <a:lstStyle/>
        <a:p>
          <a:endParaRPr lang="en-US"/>
        </a:p>
      </dgm:t>
    </dgm:pt>
    <dgm:pt modelId="{9CEF620D-096C-4EBB-8ECF-A743A1AF12E0}">
      <dgm:prSet phldrT="[Text]"/>
      <dgm:spPr>
        <a:solidFill>
          <a:srgbClr val="D2E4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Teacher Performance Appraisal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09459B95-08E6-4C57-BCAE-FAF5EE4BEDD9}" type="parTrans" cxnId="{A1761D28-986D-49A6-AD2D-0189C963F730}">
      <dgm:prSet/>
      <dgm:spPr/>
      <dgm:t>
        <a:bodyPr/>
        <a:lstStyle/>
        <a:p>
          <a:endParaRPr lang="en-US"/>
        </a:p>
      </dgm:t>
    </dgm:pt>
    <dgm:pt modelId="{03683C62-D41C-40F8-A839-471D7415FE75}" type="sibTrans" cxnId="{A1761D28-986D-49A6-AD2D-0189C963F730}">
      <dgm:prSet/>
      <dgm:spPr/>
      <dgm:t>
        <a:bodyPr/>
        <a:lstStyle/>
        <a:p>
          <a:endParaRPr lang="en-US"/>
        </a:p>
      </dgm:t>
    </dgm:pt>
    <dgm:pt modelId="{7D4EFF84-3427-4825-9439-87A6A92F476B}">
      <dgm:prSet phldrT="[Text]"/>
      <dgm:spPr>
        <a:solidFill>
          <a:srgbClr val="D2E4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Recruitment and Retention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000B9467-5373-4E5E-91FF-4F563B8A93DB}" type="parTrans" cxnId="{BE4B275A-0FF2-4D20-B0F9-BA044378E1B6}">
      <dgm:prSet/>
      <dgm:spPr/>
      <dgm:t>
        <a:bodyPr/>
        <a:lstStyle/>
        <a:p>
          <a:endParaRPr lang="en-US"/>
        </a:p>
      </dgm:t>
    </dgm:pt>
    <dgm:pt modelId="{6D7FA79F-2793-4AB9-B71F-D6B5CC846C2A}" type="sibTrans" cxnId="{BE4B275A-0FF2-4D20-B0F9-BA044378E1B6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66C106-08A4-4A41-A810-0138385B2A76}" type="presOf" srcId="{37C3443D-A802-4EEB-B43A-9F766FF66A43}" destId="{8BC45E04-3743-4554-8306-997CFD9EC1A6}" srcOrd="0" destOrd="0" presId="urn:microsoft.com/office/officeart/2005/8/layout/vList5"/>
    <dgm:cxn modelId="{947A9CD5-A313-4ECB-88EF-FF508BB29F6E}" type="presOf" srcId="{5533A5A6-AAC1-4DC2-926F-9A96568D1C14}" destId="{ED6A07ED-056F-4937-ABB4-3F770471797F}" srcOrd="0" destOrd="0" presId="urn:microsoft.com/office/officeart/2005/8/layout/vList5"/>
    <dgm:cxn modelId="{08DF989A-4CDF-4334-8640-F7A36344E279}" srcId="{5533A5A6-AAC1-4DC2-926F-9A96568D1C14}" destId="{37C3443D-A802-4EEB-B43A-9F766FF66A43}" srcOrd="0" destOrd="0" parTransId="{2849C70A-FFCC-4435-B32F-AD98E93E5CF5}" sibTransId="{52AA26CC-70A2-4EAD-9C64-D360260503FC}"/>
    <dgm:cxn modelId="{16A2B3CA-4001-4B49-9884-FC6CD58E16A8}" type="presOf" srcId="{7D4EFF84-3427-4825-9439-87A6A92F476B}" destId="{8BC45E04-3743-4554-8306-997CFD9EC1A6}" srcOrd="0" destOrd="2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BE4B275A-0FF2-4D20-B0F9-BA044378E1B6}" srcId="{5533A5A6-AAC1-4DC2-926F-9A96568D1C14}" destId="{7D4EFF84-3427-4825-9439-87A6A92F476B}" srcOrd="2" destOrd="0" parTransId="{000B9467-5373-4E5E-91FF-4F563B8A93DB}" sibTransId="{6D7FA79F-2793-4AB9-B71F-D6B5CC846C2A}"/>
    <dgm:cxn modelId="{7DA618B0-7647-4C88-979B-A28D92D35BB7}" type="presOf" srcId="{CA8737B4-D615-4F91-993B-807CFA0EE9CF}" destId="{A8668A05-A874-4704-8CCF-4FE5EF0D7330}" srcOrd="0" destOrd="0" presId="urn:microsoft.com/office/officeart/2005/8/layout/vList5"/>
    <dgm:cxn modelId="{A1761D28-986D-49A6-AD2D-0189C963F730}" srcId="{5533A5A6-AAC1-4DC2-926F-9A96568D1C14}" destId="{9CEF620D-096C-4EBB-8ECF-A743A1AF12E0}" srcOrd="1" destOrd="0" parTransId="{09459B95-08E6-4C57-BCAE-FAF5EE4BEDD9}" sibTransId="{03683C62-D41C-40F8-A839-471D7415FE75}"/>
    <dgm:cxn modelId="{7D1EDF09-4180-4676-9717-399873635C57}" type="presOf" srcId="{9CEF620D-096C-4EBB-8ECF-A743A1AF12E0}" destId="{8BC45E04-3743-4554-8306-997CFD9EC1A6}" srcOrd="0" destOrd="1" presId="urn:microsoft.com/office/officeart/2005/8/layout/vList5"/>
    <dgm:cxn modelId="{2FBDDC25-F40E-4D53-9AA8-2A10831F3386}" type="presParOf" srcId="{A8668A05-A874-4704-8CCF-4FE5EF0D7330}" destId="{16A33256-7732-4456-A451-6121505F4A0B}" srcOrd="0" destOrd="0" presId="urn:microsoft.com/office/officeart/2005/8/layout/vList5"/>
    <dgm:cxn modelId="{F4F8D4AC-D3F4-474D-82E4-8BCC222AC912}" type="presParOf" srcId="{16A33256-7732-4456-A451-6121505F4A0B}" destId="{ED6A07ED-056F-4937-ABB4-3F770471797F}" srcOrd="0" destOrd="0" presId="urn:microsoft.com/office/officeart/2005/8/layout/vList5"/>
    <dgm:cxn modelId="{A60E9337-3C58-4246-9D67-810E32AFF5FD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smtClean="0">
              <a:latin typeface="Century Gothic" pitchFamily="34" charset="0"/>
            </a:rPr>
            <a:t>Goal 4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Alignment and Improvement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5C058A3C-47B5-4F84-93CA-0100C4D8B121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Communications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93E833BA-61CD-4175-9102-A9ECBAB9ED58}" type="parTrans" cxnId="{365B7C0C-37D8-40E3-9AAD-B52CAC890A10}">
      <dgm:prSet/>
      <dgm:spPr/>
      <dgm:t>
        <a:bodyPr/>
        <a:lstStyle/>
        <a:p>
          <a:endParaRPr lang="en-US"/>
        </a:p>
      </dgm:t>
    </dgm:pt>
    <dgm:pt modelId="{C3D78625-91DC-4C76-A7E4-9A2FD7F6B8B9}" type="sibTrans" cxnId="{365B7C0C-37D8-40E3-9AAD-B52CAC890A10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5380D6-AE8A-4C89-9ACD-99A206924BFB}" type="presOf" srcId="{CE15F2FB-CD87-436E-AFAA-BB603E575307}" destId="{8BC45E04-3743-4554-8306-997CFD9EC1A6}" srcOrd="0" destOrd="0" presId="urn:microsoft.com/office/officeart/2005/8/layout/vList5"/>
    <dgm:cxn modelId="{2DB76568-B435-43E8-A43E-ED5D6488F9A9}" type="presOf" srcId="{5C058A3C-47B5-4F84-93CA-0100C4D8B121}" destId="{8BC45E04-3743-4554-8306-997CFD9EC1A6}" srcOrd="0" destOrd="1" presId="urn:microsoft.com/office/officeart/2005/8/layout/vList5"/>
    <dgm:cxn modelId="{39C407DD-7040-41C2-AB64-84F52B07DC6B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365B7C0C-37D8-40E3-9AAD-B52CAC890A10}" srcId="{5533A5A6-AAC1-4DC2-926F-9A96568D1C14}" destId="{5C058A3C-47B5-4F84-93CA-0100C4D8B121}" srcOrd="1" destOrd="0" parTransId="{93E833BA-61CD-4175-9102-A9ECBAB9ED58}" sibTransId="{C3D78625-91DC-4C76-A7E4-9A2FD7F6B8B9}"/>
    <dgm:cxn modelId="{AD9E334D-0134-4AC2-B0DF-79EED53814A9}" type="presOf" srcId="{5533A5A6-AAC1-4DC2-926F-9A96568D1C14}" destId="{ED6A07ED-056F-4937-ABB4-3F770471797F}" srcOrd="0" destOrd="0" presId="urn:microsoft.com/office/officeart/2005/8/layout/vList5"/>
    <dgm:cxn modelId="{00CDD527-8DB8-40E7-8029-7519D88618E0}" type="presParOf" srcId="{A8668A05-A874-4704-8CCF-4FE5EF0D7330}" destId="{16A33256-7732-4456-A451-6121505F4A0B}" srcOrd="0" destOrd="0" presId="urn:microsoft.com/office/officeart/2005/8/layout/vList5"/>
    <dgm:cxn modelId="{29EF3603-9A3F-48F5-B2EC-86B54DA1D0A9}" type="presParOf" srcId="{16A33256-7732-4456-A451-6121505F4A0B}" destId="{ED6A07ED-056F-4937-ABB4-3F770471797F}" srcOrd="0" destOrd="0" presId="urn:microsoft.com/office/officeart/2005/8/layout/vList5"/>
    <dgm:cxn modelId="{2AF12DD1-30B2-4382-A521-3E4497BA80D7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8064A2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5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E4A84049-C445-4585-99FE-1D1800BDDF29}">
      <dgm:prSet phldrT="[Text]"/>
      <dgm:spPr>
        <a:solidFill>
          <a:srgbClr val="D8D3E0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Program Evaluation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FC47B09C-A07B-4A11-8175-DE7EFBC3499D}" type="parTrans" cxnId="{574C1CCA-D09F-45FC-8532-BB73A51F1509}">
      <dgm:prSet/>
      <dgm:spPr/>
      <dgm:t>
        <a:bodyPr/>
        <a:lstStyle/>
        <a:p>
          <a:endParaRPr lang="en-US"/>
        </a:p>
      </dgm:t>
    </dgm:pt>
    <dgm:pt modelId="{403B02EB-04EC-468E-80AE-EDBA8677DFE7}" type="sibTrans" cxnId="{574C1CCA-D09F-45FC-8532-BB73A51F1509}">
      <dgm:prSet/>
      <dgm:spPr/>
      <dgm:t>
        <a:bodyPr/>
        <a:lstStyle/>
        <a:p>
          <a:endParaRPr lang="en-US"/>
        </a:p>
      </dgm:t>
    </dgm:pt>
    <dgm:pt modelId="{81B96169-ADF6-4410-B747-3AA3FA27C875}">
      <dgm:prSet phldrT="[Text]"/>
      <dgm:spPr>
        <a:solidFill>
          <a:srgbClr val="D8D3E0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Technology and Information Systems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AF3DE05B-CB2D-4C64-9E71-C4AEC4A5F9DB}" type="parTrans" cxnId="{CC90EC73-C8A2-4E24-AF2A-743B7B04E9DF}">
      <dgm:prSet/>
      <dgm:spPr/>
      <dgm:t>
        <a:bodyPr/>
        <a:lstStyle/>
        <a:p>
          <a:endParaRPr lang="en-US"/>
        </a:p>
      </dgm:t>
    </dgm:pt>
    <dgm:pt modelId="{795B959D-0902-41FA-860F-C1D9BD36B8B8}" type="sibTrans" cxnId="{CC90EC73-C8A2-4E24-AF2A-743B7B04E9DF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814D32-5C7E-48D3-A240-CB20C308A1F3}" type="presOf" srcId="{5533A5A6-AAC1-4DC2-926F-9A96568D1C14}" destId="{ED6A07ED-056F-4937-ABB4-3F770471797F}" srcOrd="0" destOrd="0" presId="urn:microsoft.com/office/officeart/2005/8/layout/vList5"/>
    <dgm:cxn modelId="{574C1CCA-D09F-45FC-8532-BB73A51F1509}" srcId="{5533A5A6-AAC1-4DC2-926F-9A96568D1C14}" destId="{E4A84049-C445-4585-99FE-1D1800BDDF29}" srcOrd="0" destOrd="0" parTransId="{FC47B09C-A07B-4A11-8175-DE7EFBC3499D}" sibTransId="{403B02EB-04EC-468E-80AE-EDBA8677DFE7}"/>
    <dgm:cxn modelId="{9E57E384-7EF3-42A3-8FD5-647B32BD38C6}" type="presOf" srcId="{E4A84049-C445-4585-99FE-1D1800BDDF29}" destId="{8BC45E04-3743-4554-8306-997CFD9EC1A6}" srcOrd="0" destOrd="0" presId="urn:microsoft.com/office/officeart/2005/8/layout/vList5"/>
    <dgm:cxn modelId="{36B0FC25-F625-431B-99D4-88E2CD96469D}" type="presOf" srcId="{81B96169-ADF6-4410-B747-3AA3FA27C875}" destId="{8BC45E04-3743-4554-8306-997CFD9EC1A6}" srcOrd="0" destOrd="1" presId="urn:microsoft.com/office/officeart/2005/8/layout/vList5"/>
    <dgm:cxn modelId="{A6362181-4DD6-4B74-8265-B900AC213B36}" type="presOf" srcId="{CA8737B4-D615-4F91-993B-807CFA0EE9CF}" destId="{A8668A05-A874-4704-8CCF-4FE5EF0D7330}" srcOrd="0" destOrd="0" presId="urn:microsoft.com/office/officeart/2005/8/layout/vList5"/>
    <dgm:cxn modelId="{CC90EC73-C8A2-4E24-AF2A-743B7B04E9DF}" srcId="{5533A5A6-AAC1-4DC2-926F-9A96568D1C14}" destId="{81B96169-ADF6-4410-B747-3AA3FA27C875}" srcOrd="1" destOrd="0" parTransId="{AF3DE05B-CB2D-4C64-9E71-C4AEC4A5F9DB}" sibTransId="{795B959D-0902-41FA-860F-C1D9BD36B8B8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73432A32-0B7E-4508-9456-0E822787518C}" type="presParOf" srcId="{A8668A05-A874-4704-8CCF-4FE5EF0D7330}" destId="{16A33256-7732-4456-A451-6121505F4A0B}" srcOrd="0" destOrd="0" presId="urn:microsoft.com/office/officeart/2005/8/layout/vList5"/>
    <dgm:cxn modelId="{51EB3723-9845-4EA9-8226-84C3EE367B05}" type="presParOf" srcId="{16A33256-7732-4456-A451-6121505F4A0B}" destId="{ED6A07ED-056F-4937-ABB4-3F770471797F}" srcOrd="0" destOrd="0" presId="urn:microsoft.com/office/officeart/2005/8/layout/vList5"/>
    <dgm:cxn modelId="{2CDAE995-B144-4ACB-A64B-AC2F8EA2535F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8064A2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Our Departments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 custScaleX="242424" custLinFactNeighborY="-5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0696D0-DE1C-4B0C-BDB7-6C1D8D5EC395}" type="presOf" srcId="{5533A5A6-AAC1-4DC2-926F-9A96568D1C14}" destId="{ED6A07ED-056F-4937-ABB4-3F770471797F}" srcOrd="0" destOrd="0" presId="urn:microsoft.com/office/officeart/2005/8/layout/vList5"/>
    <dgm:cxn modelId="{FA9C0A22-E928-4FA2-B5A6-97A75EBE3356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C3989C31-6102-41A7-B76C-82DB205B8310}" type="presParOf" srcId="{A8668A05-A874-4704-8CCF-4FE5EF0D7330}" destId="{16A33256-7732-4456-A451-6121505F4A0B}" srcOrd="0" destOrd="0" presId="urn:microsoft.com/office/officeart/2005/8/layout/vList5"/>
    <dgm:cxn modelId="{47EFCFEB-ED46-4FC3-8F9C-0DC3B02CA8CF}" type="presParOf" srcId="{16A33256-7732-4456-A451-6121505F4A0B}" destId="{ED6A07ED-056F-4937-ABB4-3F77047179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8064A2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Looking Forward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 custScaleX="2424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F81873-9ED2-4ED4-99C5-E15716D5CDC9}" type="presOf" srcId="{5533A5A6-AAC1-4DC2-926F-9A96568D1C14}" destId="{ED6A07ED-056F-4937-ABB4-3F770471797F}" srcOrd="0" destOrd="0" presId="urn:microsoft.com/office/officeart/2005/8/layout/vList5"/>
    <dgm:cxn modelId="{7C65D5CC-56A5-480B-AFA5-385989F7BF20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5005309F-E979-4308-841D-C98EFEA7A152}" type="presParOf" srcId="{A8668A05-A874-4704-8CCF-4FE5EF0D7330}" destId="{16A33256-7732-4456-A451-6121505F4A0B}" srcOrd="0" destOrd="0" presId="urn:microsoft.com/office/officeart/2005/8/layout/vList5"/>
    <dgm:cxn modelId="{B855BF30-DF97-4249-BA7F-D56C86F319C0}" type="presParOf" srcId="{16A33256-7732-4456-A451-6121505F4A0B}" destId="{ED6A07ED-056F-4937-ABB4-3F77047179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3555567" y="-1291572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Lifelong Learning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Learning Spaces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-1291572"/>
        <a:ext cx="972160" cy="3803904"/>
      </dsp:txXfrm>
    </dsp:sp>
    <dsp:sp modelId="{ED6A07ED-056F-4937-ABB4-3F770471797F}">
      <dsp:nvSpPr>
        <dsp:cNvPr id="0" name=""/>
        <dsp:cNvSpPr/>
      </dsp:nvSpPr>
      <dsp:spPr>
        <a:xfrm>
          <a:off x="0" y="2779"/>
          <a:ext cx="2139696" cy="121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1</a:t>
          </a:r>
          <a:endParaRPr lang="en-US" sz="4100" kern="1200" dirty="0">
            <a:latin typeface="Century Gothic" pitchFamily="34" charset="0"/>
          </a:endParaRPr>
        </a:p>
      </dsp:txBody>
      <dsp:txXfrm>
        <a:off x="0" y="2779"/>
        <a:ext cx="2139696" cy="1215200"/>
      </dsp:txXfrm>
    </dsp:sp>
    <dsp:sp modelId="{E4C53D48-E243-467B-BCB4-4C995D7478B8}">
      <dsp:nvSpPr>
        <dsp:cNvPr id="0" name=""/>
        <dsp:cNvSpPr/>
      </dsp:nvSpPr>
      <dsp:spPr>
        <a:xfrm rot="5400000">
          <a:off x="3555567" y="-15612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2679212"/>
            <a:satOff val="-3448"/>
            <a:lumOff val="-26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679212"/>
              <a:satOff val="-3448"/>
              <a:lumOff val="-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-15612"/>
        <a:ext cx="972160" cy="3803904"/>
      </dsp:txXfrm>
    </dsp:sp>
    <dsp:sp modelId="{624D91EE-B4C6-4B53-994E-C07C43792DDE}">
      <dsp:nvSpPr>
        <dsp:cNvPr id="0" name=""/>
        <dsp:cNvSpPr/>
      </dsp:nvSpPr>
      <dsp:spPr>
        <a:xfrm>
          <a:off x="0" y="1278739"/>
          <a:ext cx="2139696" cy="121520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2</a:t>
          </a:r>
          <a:endParaRPr lang="en-US" sz="4100" kern="1200" dirty="0">
            <a:latin typeface="Century Gothic" pitchFamily="34" charset="0"/>
          </a:endParaRPr>
        </a:p>
      </dsp:txBody>
      <dsp:txXfrm>
        <a:off x="0" y="1278739"/>
        <a:ext cx="2139696" cy="1215200"/>
      </dsp:txXfrm>
    </dsp:sp>
    <dsp:sp modelId="{0F51ED3A-BF65-49CB-9EA8-C8EB51B3E21F}">
      <dsp:nvSpPr>
        <dsp:cNvPr id="0" name=""/>
        <dsp:cNvSpPr/>
      </dsp:nvSpPr>
      <dsp:spPr>
        <a:xfrm rot="5400000">
          <a:off x="3555567" y="1260347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Engagement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Teacher Performance Appraisal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Recruitment and Retention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1260347"/>
        <a:ext cx="972160" cy="3803904"/>
      </dsp:txXfrm>
    </dsp:sp>
    <dsp:sp modelId="{43A047FB-1D36-4BE5-835F-66E06D286AA3}">
      <dsp:nvSpPr>
        <dsp:cNvPr id="0" name=""/>
        <dsp:cNvSpPr/>
      </dsp:nvSpPr>
      <dsp:spPr>
        <a:xfrm>
          <a:off x="0" y="2554699"/>
          <a:ext cx="2139696" cy="121520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3</a:t>
          </a:r>
          <a:endParaRPr lang="en-US" sz="4100" kern="1200" dirty="0">
            <a:latin typeface="Century Gothic" pitchFamily="34" charset="0"/>
          </a:endParaRPr>
        </a:p>
      </dsp:txBody>
      <dsp:txXfrm>
        <a:off x="0" y="2554699"/>
        <a:ext cx="2139696" cy="1215200"/>
      </dsp:txXfrm>
    </dsp:sp>
    <dsp:sp modelId="{37EA04A3-DF18-4DE2-A09B-EA0B700ACCDB}">
      <dsp:nvSpPr>
        <dsp:cNvPr id="0" name=""/>
        <dsp:cNvSpPr/>
      </dsp:nvSpPr>
      <dsp:spPr>
        <a:xfrm rot="5400000">
          <a:off x="3555567" y="2536308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8037638"/>
            <a:satOff val="-10345"/>
            <a:lumOff val="-80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8037638"/>
              <a:satOff val="-10345"/>
              <a:lumOff val="-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Alignment and Improvement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Communications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2536308"/>
        <a:ext cx="972160" cy="3803904"/>
      </dsp:txXfrm>
    </dsp:sp>
    <dsp:sp modelId="{A3138779-C638-470D-80A0-A7652D41DB20}">
      <dsp:nvSpPr>
        <dsp:cNvPr id="0" name=""/>
        <dsp:cNvSpPr/>
      </dsp:nvSpPr>
      <dsp:spPr>
        <a:xfrm>
          <a:off x="0" y="3830660"/>
          <a:ext cx="2139696" cy="121520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4</a:t>
          </a:r>
          <a:endParaRPr lang="en-US" sz="4100" kern="1200" dirty="0">
            <a:latin typeface="Century Gothic" pitchFamily="34" charset="0"/>
          </a:endParaRPr>
        </a:p>
      </dsp:txBody>
      <dsp:txXfrm>
        <a:off x="0" y="3830660"/>
        <a:ext cx="2139696" cy="1215200"/>
      </dsp:txXfrm>
    </dsp:sp>
    <dsp:sp modelId="{CE549058-CAA4-45A5-B16E-5FE2B185AA47}">
      <dsp:nvSpPr>
        <dsp:cNvPr id="0" name=""/>
        <dsp:cNvSpPr/>
      </dsp:nvSpPr>
      <dsp:spPr>
        <a:xfrm rot="5400000">
          <a:off x="3555567" y="3812268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Program Evaluation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Technology and Information Systems</a:t>
          </a:r>
          <a:endParaRPr lang="en-US" sz="1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3812268"/>
        <a:ext cx="972160" cy="3803904"/>
      </dsp:txXfrm>
    </dsp:sp>
    <dsp:sp modelId="{FCD69057-A4A2-4CD3-96B3-384291A6D0B8}">
      <dsp:nvSpPr>
        <dsp:cNvPr id="0" name=""/>
        <dsp:cNvSpPr/>
      </dsp:nvSpPr>
      <dsp:spPr>
        <a:xfrm>
          <a:off x="0" y="5106620"/>
          <a:ext cx="2139696" cy="12152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5</a:t>
          </a:r>
          <a:endParaRPr lang="en-US" sz="4100" kern="1200" dirty="0">
            <a:latin typeface="Century Gothic" pitchFamily="34" charset="0"/>
          </a:endParaRPr>
        </a:p>
      </dsp:txBody>
      <dsp:txXfrm>
        <a:off x="0" y="5106620"/>
        <a:ext cx="2139696" cy="12152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A07ED-056F-4937-ABB4-3F770471797F}">
      <dsp:nvSpPr>
        <dsp:cNvPr id="0" name=""/>
        <dsp:cNvSpPr/>
      </dsp:nvSpPr>
      <dsp:spPr>
        <a:xfrm>
          <a:off x="304807" y="0"/>
          <a:ext cx="7924784" cy="1524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>
              <a:latin typeface="Century Gothic" pitchFamily="34" charset="0"/>
            </a:rPr>
            <a:t>Fine Tuning our KPIs</a:t>
          </a:r>
          <a:endParaRPr lang="en-US" sz="6200" kern="1200" dirty="0">
            <a:latin typeface="Century Gothic" pitchFamily="34" charset="0"/>
          </a:endParaRPr>
        </a:p>
      </dsp:txBody>
      <dsp:txXfrm>
        <a:off x="304807" y="0"/>
        <a:ext cx="7924784" cy="152400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EFB6CC-473F-4D29-8FC4-845289DD40BE}">
      <dsp:nvSpPr>
        <dsp:cNvPr id="0" name=""/>
        <dsp:cNvSpPr/>
      </dsp:nvSpPr>
      <dsp:spPr>
        <a:xfrm>
          <a:off x="0" y="73025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Lifelong Learning</a:t>
          </a:r>
          <a:endParaRPr lang="en-US" sz="2000" kern="1200" dirty="0">
            <a:latin typeface="Century Gothic" pitchFamily="34" charset="0"/>
          </a:endParaRPr>
        </a:p>
      </dsp:txBody>
      <dsp:txXfrm>
        <a:off x="0" y="73025"/>
        <a:ext cx="1857374" cy="1114424"/>
      </dsp:txXfrm>
    </dsp:sp>
    <dsp:sp modelId="{AEFF059B-5252-4865-9FF2-D64C0D9F8962}">
      <dsp:nvSpPr>
        <dsp:cNvPr id="0" name=""/>
        <dsp:cNvSpPr/>
      </dsp:nvSpPr>
      <dsp:spPr>
        <a:xfrm>
          <a:off x="2043112" y="73025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Learning Spaces</a:t>
          </a:r>
          <a:endParaRPr lang="en-US" sz="2000" kern="1200" dirty="0">
            <a:latin typeface="Century Gothic" pitchFamily="34" charset="0"/>
          </a:endParaRPr>
        </a:p>
      </dsp:txBody>
      <dsp:txXfrm>
        <a:off x="2043112" y="73025"/>
        <a:ext cx="1857374" cy="1114424"/>
      </dsp:txXfrm>
    </dsp:sp>
    <dsp:sp modelId="{1963603F-1EED-4065-8EF8-2D267EF308D8}">
      <dsp:nvSpPr>
        <dsp:cNvPr id="0" name=""/>
        <dsp:cNvSpPr/>
      </dsp:nvSpPr>
      <dsp:spPr>
        <a:xfrm>
          <a:off x="4086224" y="73025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Performance Tasks</a:t>
          </a:r>
          <a:endParaRPr lang="en-US" sz="2000" kern="1200" dirty="0">
            <a:latin typeface="Century Gothic" pitchFamily="34" charset="0"/>
          </a:endParaRPr>
        </a:p>
      </dsp:txBody>
      <dsp:txXfrm>
        <a:off x="4086224" y="73025"/>
        <a:ext cx="1857374" cy="1114424"/>
      </dsp:txXfrm>
    </dsp:sp>
    <dsp:sp modelId="{6BCE5BE5-F064-4A90-8D11-D64225F44323}">
      <dsp:nvSpPr>
        <dsp:cNvPr id="0" name=""/>
        <dsp:cNvSpPr/>
      </dsp:nvSpPr>
      <dsp:spPr>
        <a:xfrm>
          <a:off x="0" y="1373187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Workforce Engagement</a:t>
          </a:r>
          <a:endParaRPr lang="en-US" sz="2000" kern="1200" dirty="0">
            <a:latin typeface="Century Gothic" pitchFamily="34" charset="0"/>
          </a:endParaRPr>
        </a:p>
      </dsp:txBody>
      <dsp:txXfrm>
        <a:off x="0" y="1373187"/>
        <a:ext cx="1857374" cy="1114424"/>
      </dsp:txXfrm>
    </dsp:sp>
    <dsp:sp modelId="{AA47F2A1-8789-49FD-A560-CD8FC544CC0D}">
      <dsp:nvSpPr>
        <dsp:cNvPr id="0" name=""/>
        <dsp:cNvSpPr/>
      </dsp:nvSpPr>
      <dsp:spPr>
        <a:xfrm>
          <a:off x="2043112" y="1373187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Vision, Mission, Goals</a:t>
          </a:r>
          <a:endParaRPr lang="en-US" sz="2000" kern="1200" dirty="0">
            <a:latin typeface="Century Gothic" pitchFamily="34" charset="0"/>
          </a:endParaRPr>
        </a:p>
      </dsp:txBody>
      <dsp:txXfrm>
        <a:off x="2043112" y="1373187"/>
        <a:ext cx="1857374" cy="1114424"/>
      </dsp:txXfrm>
    </dsp:sp>
    <dsp:sp modelId="{C7F6AB9B-7473-4FFA-853F-7761E0029516}">
      <dsp:nvSpPr>
        <dsp:cNvPr id="0" name=""/>
        <dsp:cNvSpPr/>
      </dsp:nvSpPr>
      <dsp:spPr>
        <a:xfrm>
          <a:off x="4086224" y="1373187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Program Evaluation &amp; Valuation</a:t>
          </a:r>
          <a:endParaRPr lang="en-US" sz="2000" kern="1200" dirty="0">
            <a:latin typeface="Century Gothic" pitchFamily="34" charset="0"/>
          </a:endParaRPr>
        </a:p>
      </dsp:txBody>
      <dsp:txXfrm>
        <a:off x="4086224" y="1373187"/>
        <a:ext cx="1857374" cy="1114424"/>
      </dsp:txXfrm>
    </dsp:sp>
    <dsp:sp modelId="{83408687-FCD6-4009-81D0-373A2532B344}">
      <dsp:nvSpPr>
        <dsp:cNvPr id="0" name=""/>
        <dsp:cNvSpPr/>
      </dsp:nvSpPr>
      <dsp:spPr>
        <a:xfrm>
          <a:off x="0" y="2673350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latin typeface="Century Gothic" pitchFamily="34" charset="0"/>
            </a:rPr>
            <a:t>Continuous Improvement</a:t>
          </a:r>
          <a:endParaRPr lang="en-US" sz="1800" kern="1200" dirty="0">
            <a:latin typeface="Century Gothic" pitchFamily="34" charset="0"/>
          </a:endParaRPr>
        </a:p>
      </dsp:txBody>
      <dsp:txXfrm>
        <a:off x="0" y="2673350"/>
        <a:ext cx="1857374" cy="1114424"/>
      </dsp:txXfrm>
    </dsp:sp>
    <dsp:sp modelId="{A1FDAB00-E8CC-4DAA-922A-02BC3F56A042}">
      <dsp:nvSpPr>
        <dsp:cNvPr id="0" name=""/>
        <dsp:cNvSpPr/>
      </dsp:nvSpPr>
      <dsp:spPr>
        <a:xfrm>
          <a:off x="2043112" y="2673350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itchFamily="34" charset="0"/>
            </a:rPr>
            <a:t>Academic Excellence</a:t>
          </a:r>
          <a:endParaRPr lang="en-US" sz="2000" kern="1200" dirty="0">
            <a:latin typeface="Century Gothic" pitchFamily="34" charset="0"/>
          </a:endParaRPr>
        </a:p>
      </dsp:txBody>
      <dsp:txXfrm>
        <a:off x="2043112" y="2673350"/>
        <a:ext cx="1857374" cy="1114424"/>
      </dsp:txXfrm>
    </dsp:sp>
    <dsp:sp modelId="{AB7BD2E1-6522-4C6D-ACC5-C8848E4291D8}">
      <dsp:nvSpPr>
        <dsp:cNvPr id="0" name=""/>
        <dsp:cNvSpPr/>
      </dsp:nvSpPr>
      <dsp:spPr>
        <a:xfrm>
          <a:off x="4086224" y="2673349"/>
          <a:ext cx="1857374" cy="1114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latin typeface="Century Gothic" pitchFamily="34" charset="0"/>
            </a:rPr>
            <a:t>Strategic </a:t>
          </a:r>
          <a:r>
            <a:rPr lang="en-US" sz="1600" kern="1200" smtClean="0">
              <a:latin typeface="Century Gothic" pitchFamily="34" charset="0"/>
            </a:rPr>
            <a:t>Communications</a:t>
          </a:r>
          <a:endParaRPr lang="en-US" sz="1600" kern="1200" dirty="0">
            <a:latin typeface="Century Gothic" pitchFamily="34" charset="0"/>
          </a:endParaRPr>
        </a:p>
      </dsp:txBody>
      <dsp:txXfrm>
        <a:off x="4086224" y="2673349"/>
        <a:ext cx="1857374" cy="1114424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A07ED-056F-4937-ABB4-3F770471797F}">
      <dsp:nvSpPr>
        <dsp:cNvPr id="0" name=""/>
        <dsp:cNvSpPr/>
      </dsp:nvSpPr>
      <dsp:spPr>
        <a:xfrm>
          <a:off x="0" y="0"/>
          <a:ext cx="8260098" cy="1524000"/>
        </a:xfrm>
        <a:prstGeom prst="roundRect">
          <a:avLst/>
        </a:prstGeom>
        <a:solidFill>
          <a:srgbClr val="5EAFA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bg1"/>
              </a:solidFill>
              <a:latin typeface="Century Gothic" pitchFamily="34" charset="0"/>
            </a:rPr>
            <a:t>Taking a </a:t>
          </a:r>
          <a:r>
            <a:rPr lang="en-US" sz="2900" i="1" kern="1200" dirty="0" smtClean="0">
              <a:solidFill>
                <a:schemeClr val="bg1"/>
              </a:solidFill>
              <a:latin typeface="Century Gothic" pitchFamily="34" charset="0"/>
            </a:rPr>
            <a:t>“Deep Dive”</a:t>
          </a:r>
          <a:r>
            <a:rPr lang="en-US" sz="2900" kern="1200" dirty="0" smtClean="0">
              <a:solidFill>
                <a:schemeClr val="bg1"/>
              </a:solidFill>
              <a:latin typeface="Century Gothic" pitchFamily="34" charset="0"/>
            </a:rPr>
            <a:t> into </a:t>
          </a:r>
          <a:br>
            <a:rPr lang="en-US" sz="2900" kern="1200" dirty="0" smtClean="0">
              <a:solidFill>
                <a:schemeClr val="bg1"/>
              </a:solidFill>
              <a:latin typeface="Century Gothic" pitchFamily="34" charset="0"/>
            </a:rPr>
          </a:br>
          <a:r>
            <a:rPr lang="en-US" sz="2900" kern="1200" dirty="0" smtClean="0">
              <a:solidFill>
                <a:schemeClr val="bg1"/>
              </a:solidFill>
              <a:latin typeface="Century Gothic" pitchFamily="34" charset="0"/>
            </a:rPr>
            <a:t>Strategic Focus Areas  </a:t>
          </a:r>
          <a:br>
            <a:rPr lang="en-US" sz="2900" kern="1200" dirty="0" smtClean="0">
              <a:solidFill>
                <a:schemeClr val="bg1"/>
              </a:solidFill>
              <a:latin typeface="Century Gothic" pitchFamily="34" charset="0"/>
            </a:rPr>
          </a:br>
          <a:r>
            <a:rPr lang="en-US" sz="2900" i="1" kern="1200" dirty="0" smtClean="0">
              <a:solidFill>
                <a:schemeClr val="bg1"/>
              </a:solidFill>
              <a:latin typeface="Century Gothic" pitchFamily="34" charset="0"/>
            </a:rPr>
            <a:t>2012-13 Board Work Sessions</a:t>
          </a:r>
          <a:endParaRPr lang="en-US" sz="2900" kern="1200" dirty="0">
            <a:solidFill>
              <a:schemeClr val="bg1"/>
            </a:solidFill>
            <a:latin typeface="Century Gothic" pitchFamily="34" charset="0"/>
          </a:endParaRPr>
        </a:p>
      </dsp:txBody>
      <dsp:txXfrm>
        <a:off x="0" y="0"/>
        <a:ext cx="8260098" cy="152400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43CD04-D603-4D61-AE88-32E482D88E51}">
      <dsp:nvSpPr>
        <dsp:cNvPr id="0" name=""/>
        <dsp:cNvSpPr/>
      </dsp:nvSpPr>
      <dsp:spPr>
        <a:xfrm>
          <a:off x="0" y="3690145"/>
          <a:ext cx="8763000" cy="12111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>
              <a:latin typeface="Century Gothic" pitchFamily="34" charset="0"/>
            </a:rPr>
            <a:t>Phase 3</a:t>
          </a:r>
          <a:r>
            <a:rPr lang="en-US" sz="2300" b="0" kern="1200" smtClean="0">
              <a:latin typeface="Century Gothic" pitchFamily="34" charset="0"/>
            </a:rPr>
            <a:t>:  Synthesize Feedback and Refine Strategic Plan</a:t>
          </a:r>
          <a:endParaRPr lang="en-US" sz="2300" b="0" kern="1200" dirty="0">
            <a:latin typeface="Century Gothic" pitchFamily="34" charset="0"/>
          </a:endParaRPr>
        </a:p>
      </dsp:txBody>
      <dsp:txXfrm>
        <a:off x="0" y="3690145"/>
        <a:ext cx="8763000" cy="654041"/>
      </dsp:txXfrm>
    </dsp:sp>
    <dsp:sp modelId="{B83EC77C-6339-4C8F-9EC4-EF42929CF8C6}">
      <dsp:nvSpPr>
        <dsp:cNvPr id="0" name=""/>
        <dsp:cNvSpPr/>
      </dsp:nvSpPr>
      <dsp:spPr>
        <a:xfrm>
          <a:off x="0" y="4319963"/>
          <a:ext cx="8763000" cy="557146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1" kern="1200" smtClean="0">
              <a:latin typeface="Century Gothic" pitchFamily="34" charset="0"/>
            </a:rPr>
            <a:t>April - June</a:t>
          </a:r>
          <a:endParaRPr lang="en-US" sz="2000" b="0" i="1" kern="1200" dirty="0">
            <a:latin typeface="Century Gothic" pitchFamily="34" charset="0"/>
          </a:endParaRPr>
        </a:p>
      </dsp:txBody>
      <dsp:txXfrm>
        <a:off x="0" y="4319963"/>
        <a:ext cx="8763000" cy="557146"/>
      </dsp:txXfrm>
    </dsp:sp>
    <dsp:sp modelId="{D265D2E7-0C4D-49AF-919B-A45F7800E63F}">
      <dsp:nvSpPr>
        <dsp:cNvPr id="0" name=""/>
        <dsp:cNvSpPr/>
      </dsp:nvSpPr>
      <dsp:spPr>
        <a:xfrm rot="10800000">
          <a:off x="0" y="1845505"/>
          <a:ext cx="8763000" cy="1862807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>
              <a:latin typeface="Century Gothic" pitchFamily="34" charset="0"/>
            </a:rPr>
            <a:t>Phase 2</a:t>
          </a:r>
          <a:r>
            <a:rPr lang="en-US" sz="2300" b="0" kern="1200" smtClean="0">
              <a:latin typeface="Century Gothic" pitchFamily="34" charset="0"/>
            </a:rPr>
            <a:t>:  Gather Feedback from Stakeholders  </a:t>
          </a:r>
          <a:endParaRPr lang="en-US" sz="2300" b="0" kern="1200" dirty="0">
            <a:latin typeface="Century Gothic" pitchFamily="34" charset="0"/>
          </a:endParaRPr>
        </a:p>
      </dsp:txBody>
      <dsp:txXfrm>
        <a:off x="0" y="1845505"/>
        <a:ext cx="8763000" cy="653845"/>
      </dsp:txXfrm>
    </dsp:sp>
    <dsp:sp modelId="{723582A6-2E9C-41A0-A2DA-503DA9907339}">
      <dsp:nvSpPr>
        <dsp:cNvPr id="0" name=""/>
        <dsp:cNvSpPr/>
      </dsp:nvSpPr>
      <dsp:spPr>
        <a:xfrm>
          <a:off x="0" y="2499351"/>
          <a:ext cx="8763000" cy="556979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1" kern="1200" smtClean="0">
              <a:latin typeface="Century Gothic" pitchFamily="34" charset="0"/>
            </a:rPr>
            <a:t>October - March</a:t>
          </a:r>
          <a:endParaRPr lang="en-US" sz="2000" b="0" i="1" kern="1200" dirty="0">
            <a:latin typeface="Century Gothic" pitchFamily="34" charset="0"/>
          </a:endParaRPr>
        </a:p>
      </dsp:txBody>
      <dsp:txXfrm>
        <a:off x="0" y="2499351"/>
        <a:ext cx="8763000" cy="556979"/>
      </dsp:txXfrm>
    </dsp:sp>
    <dsp:sp modelId="{60CE7D91-BC3F-44C7-9933-296ED6B2AD96}">
      <dsp:nvSpPr>
        <dsp:cNvPr id="0" name=""/>
        <dsp:cNvSpPr/>
      </dsp:nvSpPr>
      <dsp:spPr>
        <a:xfrm rot="10800000">
          <a:off x="0" y="866"/>
          <a:ext cx="8763000" cy="1862807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>
              <a:latin typeface="Century Gothic" pitchFamily="34" charset="0"/>
            </a:rPr>
            <a:t>Phase 1</a:t>
          </a:r>
          <a:r>
            <a:rPr lang="en-US" sz="2300" b="0" kern="1200" smtClean="0">
              <a:latin typeface="Century Gothic" pitchFamily="34" charset="0"/>
            </a:rPr>
            <a:t>:  Create Awareness</a:t>
          </a:r>
          <a:endParaRPr lang="en-US" sz="2300" b="0" kern="1200" dirty="0">
            <a:latin typeface="Century Gothic" pitchFamily="34" charset="0"/>
          </a:endParaRPr>
        </a:p>
      </dsp:txBody>
      <dsp:txXfrm>
        <a:off x="0" y="866"/>
        <a:ext cx="8763000" cy="653845"/>
      </dsp:txXfrm>
    </dsp:sp>
    <dsp:sp modelId="{6EF73333-2D38-4238-9124-8EF4E29AA30C}">
      <dsp:nvSpPr>
        <dsp:cNvPr id="0" name=""/>
        <dsp:cNvSpPr/>
      </dsp:nvSpPr>
      <dsp:spPr>
        <a:xfrm>
          <a:off x="0" y="654711"/>
          <a:ext cx="8763000" cy="556979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1" kern="1200" smtClean="0">
              <a:latin typeface="Century Gothic" pitchFamily="34" charset="0"/>
            </a:rPr>
            <a:t>July - September</a:t>
          </a:r>
          <a:endParaRPr lang="en-US" sz="2000" b="0" i="1" kern="1200" dirty="0">
            <a:latin typeface="Century Gothic" pitchFamily="34" charset="0"/>
          </a:endParaRPr>
        </a:p>
      </dsp:txBody>
      <dsp:txXfrm>
        <a:off x="0" y="654711"/>
        <a:ext cx="8763000" cy="5569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Lifelong Learning</a:t>
          </a:r>
          <a:endParaRPr lang="en-US" sz="44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1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5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Learning Spaces</a:t>
          </a:r>
          <a:endParaRPr lang="en-US" sz="45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1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E5D5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sz="40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5CB56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2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E4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Engagement</a:t>
          </a:r>
          <a:endParaRPr lang="en-US" sz="21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Teacher Performance Appraisal</a:t>
          </a:r>
          <a:endParaRPr lang="en-US" sz="21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Recruitment and Retention</a:t>
          </a:r>
          <a:endParaRPr lang="en-US" sz="21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5EAFA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3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Alignment and Improvement</a:t>
          </a:r>
          <a:endParaRPr lang="en-US" sz="27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Communications</a:t>
          </a:r>
          <a:endParaRPr lang="en-US" sz="27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smtClean="0">
              <a:latin typeface="Century Gothic" pitchFamily="34" charset="0"/>
            </a:rPr>
            <a:t>Goal 4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8D3E0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Program Evaluation</a:t>
          </a:r>
          <a:endParaRPr lang="en-US" sz="22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Technology and Information Systems</a:t>
          </a:r>
          <a:endParaRPr lang="en-US" sz="22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8064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5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A07ED-056F-4937-ABB4-3F770471797F}">
      <dsp:nvSpPr>
        <dsp:cNvPr id="0" name=""/>
        <dsp:cNvSpPr/>
      </dsp:nvSpPr>
      <dsp:spPr>
        <a:xfrm>
          <a:off x="533403" y="0"/>
          <a:ext cx="7315192" cy="1524000"/>
        </a:xfrm>
        <a:prstGeom prst="roundRect">
          <a:avLst/>
        </a:prstGeom>
        <a:solidFill>
          <a:srgbClr val="8064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>
              <a:latin typeface="Century Gothic" pitchFamily="34" charset="0"/>
            </a:rPr>
            <a:t>Our Departments</a:t>
          </a:r>
          <a:endParaRPr lang="en-US" sz="6200" kern="1200" dirty="0">
            <a:latin typeface="Century Gothic" pitchFamily="34" charset="0"/>
          </a:endParaRPr>
        </a:p>
      </dsp:txBody>
      <dsp:txXfrm>
        <a:off x="533403" y="0"/>
        <a:ext cx="7315192" cy="15240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A07ED-056F-4937-ABB4-3F770471797F}">
      <dsp:nvSpPr>
        <dsp:cNvPr id="0" name=""/>
        <dsp:cNvSpPr/>
      </dsp:nvSpPr>
      <dsp:spPr>
        <a:xfrm>
          <a:off x="450968" y="0"/>
          <a:ext cx="6184662" cy="1524000"/>
        </a:xfrm>
        <a:prstGeom prst="roundRect">
          <a:avLst/>
        </a:prstGeom>
        <a:solidFill>
          <a:srgbClr val="8064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latin typeface="Century Gothic" pitchFamily="34" charset="0"/>
            </a:rPr>
            <a:t>Looking Forward</a:t>
          </a:r>
          <a:endParaRPr lang="en-US" sz="5500" kern="1200" dirty="0">
            <a:latin typeface="Century Gothic" pitchFamily="34" charset="0"/>
          </a:endParaRPr>
        </a:p>
      </dsp:txBody>
      <dsp:txXfrm>
        <a:off x="450968" y="0"/>
        <a:ext cx="6184662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E0F541-B751-488F-B65C-B331B82F4FAE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26FB9C0-7F8B-4E85-8453-2C8E97D87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 to Word document</a:t>
            </a:r>
            <a:r>
              <a:rPr lang="en-US" baseline="0" dirty="0" smtClean="0"/>
              <a:t> with full table </a:t>
            </a:r>
            <a:r>
              <a:rPr lang="en-US" baseline="0" smtClean="0"/>
              <a:t>of recommendations.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C28C-B6F4-4A26-BC5C-A7EF415AFA13}" type="datetimeFigureOut">
              <a:rPr lang="en-US" smtClean="0"/>
              <a:pPr/>
              <a:t>6/28/2012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jpeg"/><Relationship Id="rId7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microsoft.com/office/2007/relationships/diagramDrawing" Target="../diagrams/drawing1.xml"/><Relationship Id="rId5" Type="http://schemas.openxmlformats.org/officeDocument/2006/relationships/image" Target="../media/image5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jpe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openxmlformats.org/officeDocument/2006/relationships/image" Target="../media/image13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20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629400" y="0"/>
            <a:ext cx="2514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685800"/>
            <a:ext cx="5791200" cy="1828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A Look at Our Strategic Performance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3048000"/>
            <a:ext cx="2286000" cy="457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July 12, 2012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3400" y="2362200"/>
            <a:ext cx="5257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2011-12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Q4/EOY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Progress Summary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8" name="Picture 7" descr="ACPS_PD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1967" y="3962400"/>
            <a:ext cx="3743433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 17"/>
          <p:cNvGrpSpPr/>
          <p:nvPr/>
        </p:nvGrpSpPr>
        <p:grpSpPr>
          <a:xfrm>
            <a:off x="6858000" y="152400"/>
            <a:ext cx="2057400" cy="6478400"/>
            <a:chOff x="6781800" y="152400"/>
            <a:chExt cx="2057400" cy="64784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927" t="11089" r="6719"/>
            <a:stretch>
              <a:fillRect/>
            </a:stretch>
          </p:blipFill>
          <p:spPr bwMode="auto">
            <a:xfrm>
              <a:off x="6781800" y="2057400"/>
              <a:ext cx="1981200" cy="1447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9474" b="31545"/>
            <a:stretch>
              <a:fillRect/>
            </a:stretch>
          </p:blipFill>
          <p:spPr bwMode="auto">
            <a:xfrm>
              <a:off x="6784975" y="152400"/>
              <a:ext cx="1978025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 r="7438" b="20307"/>
            <a:stretch>
              <a:fillRect/>
            </a:stretch>
          </p:blipFill>
          <p:spPr bwMode="auto">
            <a:xfrm>
              <a:off x="6781800" y="5257800"/>
              <a:ext cx="1066800" cy="1371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 l="7037"/>
            <a:stretch>
              <a:fillRect/>
            </a:stretch>
          </p:blipFill>
          <p:spPr bwMode="auto">
            <a:xfrm>
              <a:off x="6781800" y="3657600"/>
              <a:ext cx="1981200" cy="1444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 l="9229" r="7502"/>
            <a:stretch>
              <a:fillRect/>
            </a:stretch>
          </p:blipFill>
          <p:spPr bwMode="auto">
            <a:xfrm>
              <a:off x="7924800" y="5257800"/>
              <a:ext cx="914400" cy="137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20" name="Straight Connector 19"/>
          <p:cNvCxnSpPr/>
          <p:nvPr/>
        </p:nvCxnSpPr>
        <p:spPr>
          <a:xfrm>
            <a:off x="685800" y="2438400"/>
            <a:ext cx="4953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2362200" y="304800"/>
          <a:ext cx="70866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uble Brace 8"/>
          <p:cNvSpPr/>
          <p:nvPr/>
        </p:nvSpPr>
        <p:spPr>
          <a:xfrm>
            <a:off x="0" y="2514600"/>
            <a:ext cx="3657600" cy="19812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Performance Tasks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for All Students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Double Brace 9"/>
          <p:cNvSpPr/>
          <p:nvPr/>
        </p:nvSpPr>
        <p:spPr>
          <a:xfrm>
            <a:off x="6400800" y="2438400"/>
            <a:ext cx="2514600" cy="21336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Lifelong Learning</a:t>
            </a:r>
          </a:p>
          <a:p>
            <a:pPr algn="ctr"/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Hearing from our Students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1" name="Double Brace 10"/>
          <p:cNvSpPr/>
          <p:nvPr/>
        </p:nvSpPr>
        <p:spPr>
          <a:xfrm>
            <a:off x="228600" y="5334000"/>
            <a:ext cx="2971800" cy="12192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Employee</a:t>
            </a: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Recognition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Double Brace 11"/>
          <p:cNvSpPr/>
          <p:nvPr/>
        </p:nvSpPr>
        <p:spPr>
          <a:xfrm>
            <a:off x="3505200" y="4572000"/>
            <a:ext cx="2133600" cy="16764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Vision</a:t>
            </a:r>
          </a:p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Mission</a:t>
            </a:r>
          </a:p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Goals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Double Brace 12"/>
          <p:cNvSpPr/>
          <p:nvPr/>
        </p:nvSpPr>
        <p:spPr>
          <a:xfrm>
            <a:off x="6019800" y="4800600"/>
            <a:ext cx="3124200" cy="18288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Contemporary Learning Spaces</a:t>
            </a:r>
          </a:p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ALL Schools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4" name="Picture 13" descr="ACPS_PDS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6875" y="228600"/>
            <a:ext cx="2382184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Double Brace 14"/>
          <p:cNvSpPr/>
          <p:nvPr/>
        </p:nvSpPr>
        <p:spPr>
          <a:xfrm>
            <a:off x="3886200" y="2438400"/>
            <a:ext cx="2286000" cy="16764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Academic Excellence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Scorecard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228600" y="304800"/>
          <a:ext cx="85344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CPS_PDS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124200"/>
            <a:ext cx="2382184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87600" y="2209800"/>
            <a:ext cx="6527800" cy="426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6324600" cy="4495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Our </a:t>
            </a:r>
            <a:r>
              <a:rPr lang="en-US" sz="2400" b="1" dirty="0" smtClean="0">
                <a:solidFill>
                  <a:srgbClr val="5EAFA6"/>
                </a:solidFill>
                <a:latin typeface="Century Gothic" pitchFamily="34" charset="0"/>
              </a:rPr>
              <a:t>Schools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&amp; </a:t>
            </a:r>
            <a:r>
              <a:rPr lang="en-US" sz="2400" b="1" dirty="0" smtClean="0">
                <a:solidFill>
                  <a:srgbClr val="5EAFA6"/>
                </a:solidFill>
                <a:latin typeface="Century Gothic" pitchFamily="34" charset="0"/>
              </a:rPr>
              <a:t>Departments</a:t>
            </a:r>
            <a:r>
              <a:rPr lang="en-US" sz="2400" dirty="0" smtClean="0">
                <a:solidFill>
                  <a:srgbClr val="5EAFA6"/>
                </a:solidFill>
                <a:latin typeface="Century Gothic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talk about…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" name="Picture 3" descr="chi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2171737"/>
            <a:ext cx="2795858" cy="3848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0" y="1841500"/>
            <a:ext cx="9144000" cy="215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152400" y="2743200"/>
          <a:ext cx="5943600" cy="38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457200" y="1524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4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Proposal for </a:t>
            </a:r>
            <a:br>
              <a:rPr lang="en-US" sz="4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r>
              <a:rPr lang="en-US" sz="4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Strategic Plan Review Timeline</a:t>
            </a:r>
            <a:endParaRPr lang="en-US" sz="42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228600" y="1727200"/>
          <a:ext cx="8763000" cy="490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13716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629400" y="0"/>
            <a:ext cx="2514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17"/>
          <p:cNvGrpSpPr/>
          <p:nvPr/>
        </p:nvGrpSpPr>
        <p:grpSpPr>
          <a:xfrm>
            <a:off x="6858000" y="152400"/>
            <a:ext cx="2057400" cy="6478400"/>
            <a:chOff x="6781800" y="152400"/>
            <a:chExt cx="2057400" cy="64784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927" t="11089" r="6719"/>
            <a:stretch>
              <a:fillRect/>
            </a:stretch>
          </p:blipFill>
          <p:spPr bwMode="auto">
            <a:xfrm>
              <a:off x="6781800" y="2057400"/>
              <a:ext cx="1981200" cy="1447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t="9474" b="31545"/>
            <a:stretch>
              <a:fillRect/>
            </a:stretch>
          </p:blipFill>
          <p:spPr bwMode="auto">
            <a:xfrm>
              <a:off x="6784975" y="152400"/>
              <a:ext cx="1978025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r="7438" b="20307"/>
            <a:stretch>
              <a:fillRect/>
            </a:stretch>
          </p:blipFill>
          <p:spPr bwMode="auto">
            <a:xfrm>
              <a:off x="6781800" y="5257800"/>
              <a:ext cx="1066800" cy="1371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7037"/>
            <a:stretch>
              <a:fillRect/>
            </a:stretch>
          </p:blipFill>
          <p:spPr bwMode="auto">
            <a:xfrm>
              <a:off x="6781800" y="3657600"/>
              <a:ext cx="1981200" cy="1444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 l="9229" r="7502"/>
            <a:stretch>
              <a:fillRect/>
            </a:stretch>
          </p:blipFill>
          <p:spPr bwMode="auto">
            <a:xfrm>
              <a:off x="7924800" y="5257800"/>
              <a:ext cx="914400" cy="137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aphicFrame>
        <p:nvGraphicFramePr>
          <p:cNvPr id="21" name="Diagram 20"/>
          <p:cNvGraphicFramePr/>
          <p:nvPr/>
        </p:nvGraphicFramePr>
        <p:xfrm>
          <a:off x="304800" y="228600"/>
          <a:ext cx="5943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514600"/>
            <a:ext cx="4448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uble Brace 5"/>
          <p:cNvSpPr/>
          <p:nvPr/>
        </p:nvSpPr>
        <p:spPr>
          <a:xfrm>
            <a:off x="5029200" y="2438400"/>
            <a:ext cx="3352800" cy="1600200"/>
          </a:xfrm>
          <a:prstGeom prst="bracePair">
            <a:avLst/>
          </a:prstGeom>
          <a:solidFill>
            <a:srgbClr val="DEE7D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76%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of Learning Walks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Double Brace 6"/>
          <p:cNvSpPr/>
          <p:nvPr/>
        </p:nvSpPr>
        <p:spPr>
          <a:xfrm>
            <a:off x="5029200" y="4495800"/>
            <a:ext cx="3352800" cy="1600200"/>
          </a:xfrm>
          <a:prstGeom prst="bracePair">
            <a:avLst/>
          </a:prstGeom>
          <a:solidFill>
            <a:srgbClr val="DEE7D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32%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of surveyed high school students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:\Systems Planning and Operations\Strategic Plan\Division Improvement Plan\2011-2012\Learning Spaces\wordl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2971800"/>
            <a:ext cx="3793818" cy="3324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Double Brace 7"/>
          <p:cNvSpPr/>
          <p:nvPr/>
        </p:nvSpPr>
        <p:spPr>
          <a:xfrm>
            <a:off x="457200" y="2286000"/>
            <a:ext cx="3733800" cy="1600200"/>
          </a:xfrm>
          <a:prstGeom prst="bracePair">
            <a:avLst/>
          </a:prstGeom>
          <a:solidFill>
            <a:srgbClr val="DEE7D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Developing shared meaning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Double Brace 8"/>
          <p:cNvSpPr/>
          <p:nvPr/>
        </p:nvSpPr>
        <p:spPr>
          <a:xfrm>
            <a:off x="381000" y="4114800"/>
            <a:ext cx="3962400" cy="2514600"/>
          </a:xfrm>
          <a:prstGeom prst="bracePair">
            <a:avLst/>
          </a:prstGeom>
          <a:solidFill>
            <a:srgbClr val="DEE7D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Aligning systems:</a:t>
            </a:r>
          </a:p>
          <a:p>
            <a:endParaRPr 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TPA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Ed Tech Plan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CIP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7948" t="13288"/>
          <a:stretch>
            <a:fillRect/>
          </a:stretch>
        </p:blipFill>
        <p:spPr bwMode="auto">
          <a:xfrm>
            <a:off x="6209241" y="4724400"/>
            <a:ext cx="2782359" cy="1965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0" y="4495800"/>
            <a:ext cx="1536621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/>
          <a:srcRect l="17831"/>
          <a:stretch>
            <a:fillRect/>
          </a:stretch>
        </p:blipFill>
        <p:spPr bwMode="auto">
          <a:xfrm>
            <a:off x="3962400" y="3886200"/>
            <a:ext cx="200362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/>
          <a:srcRect t="15071"/>
          <a:stretch>
            <a:fillRect/>
          </a:stretch>
        </p:blipFill>
        <p:spPr bwMode="auto">
          <a:xfrm>
            <a:off x="152400" y="4038600"/>
            <a:ext cx="1943100" cy="2200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Double Brace 12"/>
          <p:cNvSpPr/>
          <p:nvPr/>
        </p:nvSpPr>
        <p:spPr>
          <a:xfrm>
            <a:off x="1219200" y="2286000"/>
            <a:ext cx="2667000" cy="14478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CAI 2012</a:t>
            </a:r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05400" y="2438400"/>
            <a:ext cx="1402080" cy="934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24600" y="2895600"/>
            <a:ext cx="1828800" cy="121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uble Brace 4"/>
          <p:cNvSpPr/>
          <p:nvPr/>
        </p:nvSpPr>
        <p:spPr>
          <a:xfrm>
            <a:off x="533400" y="2514600"/>
            <a:ext cx="3200400" cy="19812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Teacher Performance Appraisal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1905000"/>
            <a:ext cx="1524000" cy="1295400"/>
            <a:chOff x="457200" y="2209800"/>
            <a:chExt cx="1524000" cy="1295400"/>
          </a:xfrm>
        </p:grpSpPr>
        <p:sp>
          <p:nvSpPr>
            <p:cNvPr id="6" name="Explosion 2 5"/>
            <p:cNvSpPr/>
            <p:nvPr/>
          </p:nvSpPr>
          <p:spPr>
            <a:xfrm>
              <a:off x="457200" y="2209800"/>
              <a:ext cx="1524000" cy="129540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entury Gothic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20016081">
              <a:off x="702571" y="2718770"/>
              <a:ext cx="990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Century Gothic" pitchFamily="34" charset="0"/>
                </a:rPr>
                <a:t>Updated</a:t>
              </a:r>
              <a:endParaRPr lang="en-US" sz="14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sp>
        <p:nvSpPr>
          <p:cNvPr id="8" name="Double Brace 7"/>
          <p:cNvSpPr/>
          <p:nvPr/>
        </p:nvSpPr>
        <p:spPr>
          <a:xfrm>
            <a:off x="5181600" y="2362200"/>
            <a:ext cx="3581400" cy="24384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Engagement Survey Feedback from </a:t>
            </a: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Over 1,000 Employees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Double Brace 9"/>
          <p:cNvSpPr/>
          <p:nvPr/>
        </p:nvSpPr>
        <p:spPr>
          <a:xfrm>
            <a:off x="1905000" y="4953000"/>
            <a:ext cx="3352800" cy="17526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Social Media</a:t>
            </a:r>
            <a:r>
              <a:rPr lang="en-US" sz="2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for Recruitment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5486400"/>
            <a:ext cx="1433754" cy="790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4648200"/>
            <a:ext cx="2489698" cy="1528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/>
          <a:srcRect l="6558" r="9715" b="19784"/>
          <a:stretch>
            <a:fillRect/>
          </a:stretch>
        </p:blipFill>
        <p:spPr bwMode="auto">
          <a:xfrm>
            <a:off x="457200" y="2438400"/>
            <a:ext cx="2483504" cy="1752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86400" y="2362200"/>
            <a:ext cx="2905233" cy="1951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Straight Arrow Connector 11"/>
          <p:cNvCxnSpPr/>
          <p:nvPr/>
        </p:nvCxnSpPr>
        <p:spPr>
          <a:xfrm flipH="1">
            <a:off x="6400800" y="4495800"/>
            <a:ext cx="228600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315200" y="4495800"/>
            <a:ext cx="304800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968240" y="5257800"/>
            <a:ext cx="1889760" cy="685800"/>
            <a:chOff x="0" y="0"/>
            <a:chExt cx="3017520" cy="1524000"/>
          </a:xfrm>
        </p:grpSpPr>
        <p:sp>
          <p:nvSpPr>
            <p:cNvPr id="20" name="Rounded Rectangle 19"/>
            <p:cNvSpPr/>
            <p:nvPr/>
          </p:nvSpPr>
          <p:spPr>
            <a:xfrm>
              <a:off x="0" y="0"/>
              <a:ext cx="3017520" cy="1524000"/>
            </a:xfrm>
            <a:prstGeom prst="roundRect">
              <a:avLst/>
            </a:prstGeom>
            <a:solidFill>
              <a:srgbClr val="6179A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dirty="0" smtClean="0">
                  <a:latin typeface="Century Gothic" pitchFamily="34" charset="0"/>
                </a:rPr>
                <a:t>Incorporated </a:t>
              </a:r>
            </a:p>
            <a:p>
              <a:pPr algn="ctr"/>
              <a:r>
                <a:rPr lang="en-US" dirty="0" smtClean="0">
                  <a:latin typeface="Century Gothic" pitchFamily="34" charset="0"/>
                </a:rPr>
                <a:t>into TPA</a:t>
              </a:r>
              <a:endParaRPr lang="en-US" dirty="0">
                <a:latin typeface="Century Gothic" pitchFamily="34" charset="0"/>
              </a:endParaRPr>
            </a:p>
          </p:txBody>
        </p:sp>
        <p:sp>
          <p:nvSpPr>
            <p:cNvPr id="22" name="Rounded Rectangle 4"/>
            <p:cNvSpPr/>
            <p:nvPr/>
          </p:nvSpPr>
          <p:spPr>
            <a:xfrm>
              <a:off x="74396" y="74396"/>
              <a:ext cx="2868728" cy="13752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980" tIns="110490" rIns="220980" bIns="11049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>
                <a:latin typeface="Century Gothic" pitchFamily="34" charset="0"/>
              </a:endParaRPr>
            </a:p>
          </p:txBody>
        </p:sp>
      </p:grpSp>
      <p:sp>
        <p:nvSpPr>
          <p:cNvPr id="23" name="Rounded Rectangle 4"/>
          <p:cNvSpPr/>
          <p:nvPr/>
        </p:nvSpPr>
        <p:spPr>
          <a:xfrm>
            <a:off x="6934200" y="5257800"/>
            <a:ext cx="1796577" cy="618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0980" tIns="110490" rIns="220980" bIns="11049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kern="1200" dirty="0">
              <a:latin typeface="Century Gothic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162800" y="5257800"/>
            <a:ext cx="1889760" cy="685800"/>
            <a:chOff x="0" y="0"/>
            <a:chExt cx="3017520" cy="1524000"/>
          </a:xfrm>
        </p:grpSpPr>
        <p:sp>
          <p:nvSpPr>
            <p:cNvPr id="25" name="Rounded Rectangle 24"/>
            <p:cNvSpPr/>
            <p:nvPr/>
          </p:nvSpPr>
          <p:spPr>
            <a:xfrm>
              <a:off x="0" y="0"/>
              <a:ext cx="3017520" cy="1524000"/>
            </a:xfrm>
            <a:prstGeom prst="roundRect">
              <a:avLst/>
            </a:prstGeom>
            <a:solidFill>
              <a:srgbClr val="6179A8"/>
            </a:solidFill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dirty="0" smtClean="0">
                  <a:latin typeface="Century Gothic" pitchFamily="34" charset="0"/>
                </a:rPr>
                <a:t>Alignment of SIPs and DIPs</a:t>
              </a:r>
              <a:endParaRPr lang="en-US" dirty="0">
                <a:latin typeface="Century Gothic" pitchFamily="34" charset="0"/>
              </a:endParaRPr>
            </a:p>
          </p:txBody>
        </p:sp>
        <p:sp>
          <p:nvSpPr>
            <p:cNvPr id="26" name="Rounded Rectangle 4"/>
            <p:cNvSpPr/>
            <p:nvPr/>
          </p:nvSpPr>
          <p:spPr>
            <a:xfrm>
              <a:off x="74396" y="74396"/>
              <a:ext cx="2868728" cy="13752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980" tIns="110490" rIns="220980" bIns="11049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>
                <a:latin typeface="Century Gothic" pitchFamily="34" charset="0"/>
              </a:endParaRPr>
            </a:p>
          </p:txBody>
        </p:sp>
      </p:grp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7400" y="3657600"/>
            <a:ext cx="2554048" cy="2995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3657600"/>
            <a:ext cx="3473585" cy="2676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5105400" y="2667000"/>
            <a:ext cx="2971800" cy="838200"/>
            <a:chOff x="0" y="0"/>
            <a:chExt cx="3017520" cy="1524000"/>
          </a:xfrm>
        </p:grpSpPr>
        <p:sp>
          <p:nvSpPr>
            <p:cNvPr id="7" name="Rounded Rectangle 6"/>
            <p:cNvSpPr/>
            <p:nvPr/>
          </p:nvSpPr>
          <p:spPr>
            <a:xfrm>
              <a:off x="0" y="0"/>
              <a:ext cx="3017520" cy="1524000"/>
            </a:xfrm>
            <a:prstGeom prst="roundRect">
              <a:avLst/>
            </a:prstGeom>
            <a:solidFill>
              <a:srgbClr val="8064A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74396" y="74396"/>
              <a:ext cx="2868728" cy="1375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980" tIns="110490" rIns="220980" bIns="11049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>
                  <a:latin typeface="Century Gothic" pitchFamily="34" charset="0"/>
                </a:rPr>
                <a:t> DAR</a:t>
              </a:r>
              <a:r>
                <a:rPr lang="en-US" sz="2400" b="1" kern="1200" dirty="0" smtClean="0">
                  <a:latin typeface="Century Gothic" pitchFamily="34" charset="0"/>
                </a:rPr>
                <a:t>T</a:t>
              </a:r>
              <a:r>
                <a:rPr lang="en-US" sz="2400" kern="1200" dirty="0" smtClean="0">
                  <a:latin typeface="Century Gothic" pitchFamily="34" charset="0"/>
                </a:rPr>
                <a:t> Efficiency Review</a:t>
              </a:r>
              <a:endParaRPr lang="en-US" sz="2400" kern="1200" dirty="0">
                <a:latin typeface="Century Gothic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81001" y="2667000"/>
            <a:ext cx="3723582" cy="838200"/>
            <a:chOff x="-131196" y="0"/>
            <a:chExt cx="3205518" cy="1524000"/>
          </a:xfrm>
        </p:grpSpPr>
        <p:sp>
          <p:nvSpPr>
            <p:cNvPr id="10" name="Rounded Rectangle 9"/>
            <p:cNvSpPr/>
            <p:nvPr/>
          </p:nvSpPr>
          <p:spPr>
            <a:xfrm>
              <a:off x="0" y="0"/>
              <a:ext cx="3017520" cy="1524000"/>
            </a:xfrm>
            <a:prstGeom prst="roundRect">
              <a:avLst/>
            </a:prstGeom>
            <a:solidFill>
              <a:srgbClr val="8064A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-131196" y="0"/>
              <a:ext cx="3205518" cy="13752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980" tIns="110490" rIns="220980" bIns="11049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>
                  <a:latin typeface="Century Gothic" pitchFamily="34" charset="0"/>
                </a:rPr>
                <a:t> Instructional Program Evaluation</a:t>
              </a:r>
              <a:endParaRPr lang="en-US" sz="2400" kern="1200" dirty="0">
                <a:latin typeface="Century Gothic" pitchFamily="34" charset="0"/>
              </a:endParaRPr>
            </a:p>
          </p:txBody>
        </p:sp>
      </p:grpSp>
      <p:sp>
        <p:nvSpPr>
          <p:cNvPr id="12" name="Double Brace 11"/>
          <p:cNvSpPr/>
          <p:nvPr/>
        </p:nvSpPr>
        <p:spPr>
          <a:xfrm>
            <a:off x="152400" y="3733800"/>
            <a:ext cx="4343400" cy="24384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Which </a:t>
            </a:r>
            <a:r>
              <a:rPr lang="en-US" sz="2400" dirty="0" smtClean="0">
                <a:solidFill>
                  <a:srgbClr val="8064A2"/>
                </a:solidFill>
                <a:latin typeface="Century Gothic" pitchFamily="34" charset="0"/>
              </a:rPr>
              <a:t>PROGRAMS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are moving our students forward? </a:t>
            </a:r>
          </a:p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What is our </a:t>
            </a:r>
            <a:r>
              <a:rPr lang="en-US" sz="2400" dirty="0" smtClean="0">
                <a:solidFill>
                  <a:srgbClr val="8064A2"/>
                </a:solidFill>
                <a:latin typeface="Century Gothic" pitchFamily="34" charset="0"/>
              </a:rPr>
              <a:t>EVIDENCE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?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1524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19050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2133600"/>
            <a:ext cx="1238250" cy="165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Double Brace 5"/>
          <p:cNvSpPr/>
          <p:nvPr/>
        </p:nvSpPr>
        <p:spPr>
          <a:xfrm>
            <a:off x="228600" y="3048000"/>
            <a:ext cx="2438400" cy="15240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Title One</a:t>
            </a:r>
          </a:p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K1 PALS Assessment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2057400"/>
            <a:ext cx="1260116" cy="17525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Double Brace 7"/>
          <p:cNvSpPr/>
          <p:nvPr/>
        </p:nvSpPr>
        <p:spPr>
          <a:xfrm>
            <a:off x="6248400" y="3048000"/>
            <a:ext cx="2438400" cy="15240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Water Usage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6200" y="4267200"/>
            <a:ext cx="1498600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Double Brace 9"/>
          <p:cNvSpPr/>
          <p:nvPr/>
        </p:nvSpPr>
        <p:spPr>
          <a:xfrm>
            <a:off x="2971800" y="5562600"/>
            <a:ext cx="3276600" cy="11430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On-Time Bus Arrivals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</TotalTime>
  <Words>275</Words>
  <Application>Microsoft Office PowerPoint</Application>
  <PresentationFormat>On-screen Show (4:3)</PresentationFormat>
  <Paragraphs>94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 Look at Our Strategic Performance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Proposal for  Strategic Plan Review Timeline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Melissa Anderson</cp:lastModifiedBy>
  <cp:revision>193</cp:revision>
  <dcterms:created xsi:type="dcterms:W3CDTF">2012-06-06T12:37:44Z</dcterms:created>
  <dcterms:modified xsi:type="dcterms:W3CDTF">2012-06-28T12:46:26Z</dcterms:modified>
</cp:coreProperties>
</file>